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4"/>
  </p:sldMasterIdLst>
  <p:notesMasterIdLst>
    <p:notesMasterId r:id="rId24"/>
  </p:notesMasterIdLst>
  <p:sldIdLst>
    <p:sldId id="350" r:id="rId5"/>
    <p:sldId id="351" r:id="rId6"/>
    <p:sldId id="417" r:id="rId7"/>
    <p:sldId id="352" r:id="rId8"/>
    <p:sldId id="427" r:id="rId9"/>
    <p:sldId id="404" r:id="rId10"/>
    <p:sldId id="405" r:id="rId11"/>
    <p:sldId id="406" r:id="rId12"/>
    <p:sldId id="358" r:id="rId13"/>
    <p:sldId id="416" r:id="rId14"/>
    <p:sldId id="418" r:id="rId15"/>
    <p:sldId id="423" r:id="rId16"/>
    <p:sldId id="424" r:id="rId17"/>
    <p:sldId id="425" r:id="rId18"/>
    <p:sldId id="426" r:id="rId19"/>
    <p:sldId id="419" r:id="rId20"/>
    <p:sldId id="422" r:id="rId21"/>
    <p:sldId id="421" r:id="rId22"/>
    <p:sldId id="362" r:id="rId23"/>
  </p:sldIdLst>
  <p:sldSz cx="12192000" cy="6858000"/>
  <p:notesSz cx="6858000" cy="9144000"/>
  <p:embeddedFontLst>
    <p:embeddedFont>
      <p:font typeface="Calibri" panose="020F0502020204030204" pitchFamily="34" charset="0"/>
      <p:regular r:id="rId25"/>
      <p:bold r:id="rId26"/>
      <p:italic r:id="rId27"/>
      <p:boldItalic r:id="rId28"/>
    </p:embeddedFont>
    <p:embeddedFont>
      <p:font typeface="Equip" panose="02000503030000020004" pitchFamily="2" charset="77"/>
      <p:regular r:id="rId29"/>
      <p:bold r:id="rId30"/>
      <p:italic r:id="rId31"/>
      <p:boldItalic r:id="rId32"/>
    </p:embeddedFont>
    <p:embeddedFont>
      <p:font typeface="Equip Extended" panose="02000503030000020004" pitchFamily="2" charset="77"/>
      <p:regular r:id="rId33"/>
      <p:bold r:id="rId34"/>
      <p:italic r:id="rId35"/>
      <p:boldItalic r:id="rId36"/>
    </p:embeddedFont>
    <p:embeddedFont>
      <p:font typeface="Equip Extended ExtraBold" panose="02000503000000020004" pitchFamily="2" charset="77"/>
      <p:bold r:id="rId37"/>
      <p:italic r:id="rId38"/>
      <p:boldItalic r:id="rId39"/>
    </p:embeddedFont>
    <p:embeddedFont>
      <p:font typeface="Equip Extended Light" panose="02000503000000020004" pitchFamily="2" charset="77"/>
      <p:regular r:id="rId40"/>
      <p:italic r:id="rId41"/>
    </p:embeddedFont>
    <p:embeddedFont>
      <p:font typeface="Equip Extended Medium" panose="02000603000000020004" pitchFamily="2" charset="77"/>
      <p:regular r:id="rId42"/>
      <p:italic r:id="rId43"/>
    </p:embeddedFont>
    <p:embeddedFont>
      <p:font typeface="Equip Extended Thin" panose="02000503030000020004" pitchFamily="2" charset="77"/>
      <p:regular r:id="rId44"/>
      <p:italic r:id="rId45"/>
    </p:embeddedFont>
    <p:embeddedFont>
      <p:font typeface="Equip Light" panose="02000503000000020004" pitchFamily="2" charset="77"/>
      <p:regular r:id="rId46"/>
      <p:italic r:id="rId47"/>
    </p:embeddedFont>
    <p:embeddedFont>
      <p:font typeface="Equip Medium" panose="02000603000000020004" pitchFamily="2" charset="77"/>
      <p:regular r:id="rId48"/>
      <p:italic r:id="rId49"/>
    </p:embeddedFont>
  </p:embeddedFontLst>
  <p:defaultTextStyle>
    <a:defPPr>
      <a:defRPr lang="en-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594A7"/>
    <a:srgbClr val="00DBA9"/>
    <a:srgbClr val="EFF1F4"/>
    <a:srgbClr val="060320"/>
    <a:srgbClr val="131A4E"/>
    <a:srgbClr val="09294D"/>
    <a:srgbClr val="2E008B"/>
    <a:srgbClr val="8893A5"/>
    <a:srgbClr val="C4C9D2"/>
    <a:srgbClr val="8693A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882" autoAdjust="0"/>
    <p:restoredTop sz="96327"/>
  </p:normalViewPr>
  <p:slideViewPr>
    <p:cSldViewPr snapToGrid="0" snapToObjects="1">
      <p:cViewPr varScale="1">
        <p:scale>
          <a:sx n="160" d="100"/>
          <a:sy n="160" d="100"/>
        </p:scale>
        <p:origin x="288" y="184"/>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2.fntdata"/><Relationship Id="rId39" Type="http://schemas.openxmlformats.org/officeDocument/2006/relationships/font" Target="fonts/font15.fntdata"/><Relationship Id="rId21" Type="http://schemas.openxmlformats.org/officeDocument/2006/relationships/slide" Target="slides/slide17.xml"/><Relationship Id="rId34" Type="http://schemas.openxmlformats.org/officeDocument/2006/relationships/font" Target="fonts/font10.fntdata"/><Relationship Id="rId42" Type="http://schemas.openxmlformats.org/officeDocument/2006/relationships/font" Target="fonts/font18.fntdata"/><Relationship Id="rId47" Type="http://schemas.openxmlformats.org/officeDocument/2006/relationships/font" Target="fonts/font23.fntdata"/><Relationship Id="rId50"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font" Target="fonts/font5.fntdata"/><Relationship Id="rId11" Type="http://schemas.openxmlformats.org/officeDocument/2006/relationships/slide" Target="slides/slide7.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font" Target="fonts/font13.fntdata"/><Relationship Id="rId40" Type="http://schemas.openxmlformats.org/officeDocument/2006/relationships/font" Target="fonts/font16.fntdata"/><Relationship Id="rId45" Type="http://schemas.openxmlformats.org/officeDocument/2006/relationships/font" Target="fonts/font21.fntdata"/><Relationship Id="rId53" Type="http://schemas.openxmlformats.org/officeDocument/2006/relationships/tableStyles" Target="tableStyles.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7.fntdata"/><Relationship Id="rId44" Type="http://schemas.openxmlformats.org/officeDocument/2006/relationships/font" Target="fonts/font20.fntdata"/><Relationship Id="rId52"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 Id="rId43" Type="http://schemas.openxmlformats.org/officeDocument/2006/relationships/font" Target="fonts/font19.fntdata"/><Relationship Id="rId48" Type="http://schemas.openxmlformats.org/officeDocument/2006/relationships/font" Target="fonts/font24.fntdata"/><Relationship Id="rId8" Type="http://schemas.openxmlformats.org/officeDocument/2006/relationships/slide" Target="slides/slide4.xml"/><Relationship Id="rId51"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font" Target="fonts/font14.fntdata"/><Relationship Id="rId46" Type="http://schemas.openxmlformats.org/officeDocument/2006/relationships/font" Target="fonts/font22.fntdata"/><Relationship Id="rId20" Type="http://schemas.openxmlformats.org/officeDocument/2006/relationships/slide" Target="slides/slide16.xml"/><Relationship Id="rId41" Type="http://schemas.openxmlformats.org/officeDocument/2006/relationships/font" Target="fonts/font17.fntdata"/><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font" Target="fonts/font4.fntdata"/><Relationship Id="rId36" Type="http://schemas.openxmlformats.org/officeDocument/2006/relationships/font" Target="fonts/font12.fntdata"/><Relationship Id="rId49" Type="http://schemas.openxmlformats.org/officeDocument/2006/relationships/font" Target="fonts/font2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PT"/>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1E6CF59-2617-0543-BC60-6129BC0A242E}" type="datetimeFigureOut">
              <a:rPr lang="en-PT" smtClean="0"/>
              <a:t>10/21/23</a:t>
            </a:fld>
            <a:endParaRPr lang="en-PT"/>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PT"/>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T"/>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PT"/>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44BD0DB-DBA5-CC42-9658-2AE30D9BBD30}" type="slidenum">
              <a:rPr lang="en-PT" smtClean="0"/>
              <a:t>‹#›</a:t>
            </a:fld>
            <a:endParaRPr lang="en-PT"/>
          </a:p>
        </p:txBody>
      </p:sp>
    </p:spTree>
    <p:extLst>
      <p:ext uri="{BB962C8B-B14F-4D97-AF65-F5344CB8AC3E}">
        <p14:creationId xmlns:p14="http://schemas.microsoft.com/office/powerpoint/2010/main" val="37191242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4.jp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6.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6.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1.emf"/></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6.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6.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17.pn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6.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8.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1_Title White">
    <p:bg>
      <p:bgPr>
        <a:solidFill>
          <a:schemeClr val="bg1"/>
        </a:solidFill>
        <a:effectLst/>
      </p:bgPr>
    </p:bg>
    <p:spTree>
      <p:nvGrpSpPr>
        <p:cNvPr id="1" name=""/>
        <p:cNvGrpSpPr/>
        <p:nvPr/>
      </p:nvGrpSpPr>
      <p:grpSpPr>
        <a:xfrm>
          <a:off x="0" y="0"/>
          <a:ext cx="0" cy="0"/>
          <a:chOff x="0" y="0"/>
          <a:chExt cx="0" cy="0"/>
        </a:xfrm>
      </p:grpSpPr>
      <p:pic>
        <p:nvPicPr>
          <p:cNvPr id="8" name="r1Artboard 3 copy 34edsw.pdf">
            <a:extLst>
              <a:ext uri="{FF2B5EF4-FFF2-40B4-BE49-F238E27FC236}">
                <a16:creationId xmlns:a16="http://schemas.microsoft.com/office/drawing/2014/main" id="{671189B0-0180-A44E-AC86-BC07AB4A117F}"/>
              </a:ext>
            </a:extLst>
          </p:cNvPr>
          <p:cNvPicPr>
            <a:picLocks noChangeAspect="1"/>
          </p:cNvPicPr>
          <p:nvPr userDrawn="1"/>
        </p:nvPicPr>
        <p:blipFill rotWithShape="1">
          <a:blip r:embed="rId2">
            <a:alphaModFix amt="76000"/>
            <a:extLst>
              <a:ext uri="{28A0092B-C50C-407E-A947-70E740481C1C}">
                <a14:useLocalDpi xmlns:a14="http://schemas.microsoft.com/office/drawing/2010/main" val="0"/>
              </a:ext>
            </a:extLst>
          </a:blip>
          <a:srcRect l="-127" t="37299" r="51849" b="14438"/>
          <a:stretch/>
        </p:blipFill>
        <p:spPr>
          <a:xfrm>
            <a:off x="3758638" y="0"/>
            <a:ext cx="8433362" cy="6858000"/>
          </a:xfrm>
          <a:prstGeom prst="rect">
            <a:avLst/>
          </a:prstGeom>
          <a:ln w="12700">
            <a:miter lim="400000"/>
          </a:ln>
        </p:spPr>
      </p:pic>
      <p:sp>
        <p:nvSpPr>
          <p:cNvPr id="4" name="Title 1">
            <a:extLst>
              <a:ext uri="{FF2B5EF4-FFF2-40B4-BE49-F238E27FC236}">
                <a16:creationId xmlns:a16="http://schemas.microsoft.com/office/drawing/2014/main" id="{17AAB606-6867-894C-9BD5-B6BFB3E820B8}"/>
              </a:ext>
            </a:extLst>
          </p:cNvPr>
          <p:cNvSpPr>
            <a:spLocks noGrp="1"/>
          </p:cNvSpPr>
          <p:nvPr>
            <p:ph type="title" hasCustomPrompt="1"/>
          </p:nvPr>
        </p:nvSpPr>
        <p:spPr>
          <a:xfrm>
            <a:off x="540000" y="2826958"/>
            <a:ext cx="9767782" cy="1519968"/>
          </a:xfrm>
          <a:prstGeom prst="rect">
            <a:avLst/>
          </a:prstGeom>
        </p:spPr>
        <p:txBody>
          <a:bodyPr anchor="ctr">
            <a:spAutoFit/>
          </a:bodyPr>
          <a:lstStyle>
            <a:lvl1pPr>
              <a:lnSpc>
                <a:spcPct val="70000"/>
              </a:lnSpc>
              <a:defRPr sz="12000" b="1" i="0">
                <a:solidFill>
                  <a:srgbClr val="060320"/>
                </a:solidFill>
                <a:latin typeface="Equip Extended" panose="02000503030000020004" pitchFamily="2" charset="77"/>
              </a:defRPr>
            </a:lvl1pPr>
          </a:lstStyle>
          <a:p>
            <a:r>
              <a:rPr lang="en-GB" dirty="0"/>
              <a:t>Edit title</a:t>
            </a:r>
            <a:endParaRPr lang="en-PT" dirty="0"/>
          </a:p>
        </p:txBody>
      </p:sp>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668395" cy="498475"/>
          </a:xfrm>
        </p:spPr>
        <p:txBody>
          <a:bodyPr anchor="ctr">
            <a:normAutofit/>
          </a:bodyPr>
          <a:lstStyle>
            <a:lvl1pPr marL="0" indent="0">
              <a:buNone/>
              <a:defRPr sz="1300" b="0" i="0">
                <a:solidFill>
                  <a:srgbClr val="060320"/>
                </a:solidFill>
                <a:latin typeface="Equip Extended Light" panose="02000503000000020004" pitchFamily="2" charset="77"/>
              </a:defRPr>
            </a:lvl1pPr>
          </a:lstStyle>
          <a:p>
            <a:pPr lvl="0"/>
            <a:r>
              <a:rPr lang="en-GB" dirty="0"/>
              <a:t>Edit Footnote</a:t>
            </a:r>
          </a:p>
        </p:txBody>
      </p:sp>
      <p:pic>
        <p:nvPicPr>
          <p:cNvPr id="5" name="Graphic 4">
            <a:extLst>
              <a:ext uri="{FF2B5EF4-FFF2-40B4-BE49-F238E27FC236}">
                <a16:creationId xmlns:a16="http://schemas.microsoft.com/office/drawing/2014/main" id="{6A518BE8-50AE-D748-ACE2-D2800731CFF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40000" y="0"/>
            <a:ext cx="1982400" cy="1486800"/>
          </a:xfrm>
          <a:prstGeom prst="rect">
            <a:avLst/>
          </a:prstGeom>
        </p:spPr>
      </p:pic>
    </p:spTree>
    <p:extLst>
      <p:ext uri="{BB962C8B-B14F-4D97-AF65-F5344CB8AC3E}">
        <p14:creationId xmlns:p14="http://schemas.microsoft.com/office/powerpoint/2010/main" val="2235971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3_Section Small Title Green ">
    <p:bg>
      <p:bgPr>
        <a:solidFill>
          <a:schemeClr val="accent1"/>
        </a:solidFill>
        <a:effectLst/>
      </p:bgPr>
    </p:bg>
    <p:spTree>
      <p:nvGrpSpPr>
        <p:cNvPr id="1" name=""/>
        <p:cNvGrpSpPr/>
        <p:nvPr/>
      </p:nvGrpSpPr>
      <p:grpSpPr>
        <a:xfrm>
          <a:off x="0" y="0"/>
          <a:ext cx="0" cy="0"/>
          <a:chOff x="0" y="0"/>
          <a:chExt cx="0" cy="0"/>
        </a:xfrm>
      </p:grpSpPr>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767782" cy="498475"/>
          </a:xfrm>
        </p:spPr>
        <p:txBody>
          <a:bodyPr anchor="ctr">
            <a:normAutofit/>
          </a:bodyPr>
          <a:lstStyle>
            <a:lvl1pPr marL="0" indent="0">
              <a:buNone/>
              <a:defRPr sz="1000" b="0" i="0">
                <a:solidFill>
                  <a:schemeClr val="tx1"/>
                </a:solidFill>
                <a:latin typeface="Equip Extended Light" panose="02000503000000020004" pitchFamily="2" charset="77"/>
              </a:defRPr>
            </a:lvl1pPr>
          </a:lstStyle>
          <a:p>
            <a:pPr lvl="0"/>
            <a:r>
              <a:rPr lang="en-GB" dirty="0"/>
              <a:t>Edit Footnote</a:t>
            </a:r>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77041" y="379903"/>
            <a:ext cx="813599" cy="715078"/>
          </a:xfrm>
          <a:prstGeom prst="rect">
            <a:avLst/>
          </a:prstGeom>
        </p:spPr>
      </p:pic>
      <p:sp>
        <p:nvSpPr>
          <p:cNvPr id="8" name="Title 1">
            <a:extLst>
              <a:ext uri="{FF2B5EF4-FFF2-40B4-BE49-F238E27FC236}">
                <a16:creationId xmlns:a16="http://schemas.microsoft.com/office/drawing/2014/main" id="{35A180E1-0906-AF4F-AD8C-D37F88FAE72A}"/>
              </a:ext>
            </a:extLst>
          </p:cNvPr>
          <p:cNvSpPr>
            <a:spLocks noGrp="1"/>
          </p:cNvSpPr>
          <p:nvPr>
            <p:ph type="title" hasCustomPrompt="1"/>
          </p:nvPr>
        </p:nvSpPr>
        <p:spPr>
          <a:xfrm>
            <a:off x="611120" y="2907905"/>
            <a:ext cx="9767782" cy="797078"/>
          </a:xfrm>
          <a:prstGeom prst="rect">
            <a:avLst/>
          </a:prstGeom>
        </p:spPr>
        <p:txBody>
          <a:bodyPr anchor="b">
            <a:spAutoFit/>
          </a:bodyPr>
          <a:lstStyle>
            <a:lvl1pPr>
              <a:lnSpc>
                <a:spcPct val="80000"/>
              </a:lnSpc>
              <a:defRPr sz="5400" b="1" i="0">
                <a:solidFill>
                  <a:schemeClr val="tx1"/>
                </a:solidFill>
                <a:latin typeface="Equip Extended" panose="02000503030000020004" pitchFamily="2" charset="77"/>
              </a:defRPr>
            </a:lvl1pPr>
          </a:lstStyle>
          <a:p>
            <a:r>
              <a:rPr lang="en-GB" dirty="0"/>
              <a:t>Edit title</a:t>
            </a:r>
            <a:endParaRPr lang="en-PT" dirty="0"/>
          </a:p>
        </p:txBody>
      </p:sp>
      <p:sp>
        <p:nvSpPr>
          <p:cNvPr id="12" name="Text Placeholder 7">
            <a:extLst>
              <a:ext uri="{FF2B5EF4-FFF2-40B4-BE49-F238E27FC236}">
                <a16:creationId xmlns:a16="http://schemas.microsoft.com/office/drawing/2014/main" id="{BDF32DB2-7359-CA47-9D2B-FC2E95C76AC4}"/>
              </a:ext>
            </a:extLst>
          </p:cNvPr>
          <p:cNvSpPr>
            <a:spLocks noGrp="1"/>
          </p:cNvSpPr>
          <p:nvPr>
            <p:ph type="body" sz="quarter" idx="12" hasCustomPrompt="1"/>
          </p:nvPr>
        </p:nvSpPr>
        <p:spPr>
          <a:xfrm>
            <a:off x="639386" y="4047725"/>
            <a:ext cx="9767782" cy="462998"/>
          </a:xfrm>
        </p:spPr>
        <p:txBody>
          <a:bodyPr tIns="108000" anchor="t">
            <a:spAutoFit/>
          </a:bodyPr>
          <a:lstStyle>
            <a:lvl1pPr marL="0" indent="0">
              <a:lnSpc>
                <a:spcPct val="100000"/>
              </a:lnSpc>
              <a:buNone/>
              <a:defRPr sz="2000" b="0" i="0">
                <a:solidFill>
                  <a:schemeClr val="tx1"/>
                </a:solidFill>
                <a:latin typeface="Equip Extended Thin" panose="02000503030000020004" pitchFamily="2" charset="77"/>
              </a:defRPr>
            </a:lvl1pPr>
          </a:lstStyle>
          <a:p>
            <a:pPr lvl="0"/>
            <a:r>
              <a:rPr lang="en-GB" dirty="0"/>
              <a:t>Edit description</a:t>
            </a:r>
          </a:p>
        </p:txBody>
      </p:sp>
    </p:spTree>
    <p:extLst>
      <p:ext uri="{BB962C8B-B14F-4D97-AF65-F5344CB8AC3E}">
        <p14:creationId xmlns:p14="http://schemas.microsoft.com/office/powerpoint/2010/main" val="13286666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4_Section Small Title Purple">
    <p:bg>
      <p:bgPr>
        <a:solidFill>
          <a:srgbClr val="2E008B"/>
        </a:solidFill>
        <a:effectLst/>
      </p:bgPr>
    </p:bg>
    <p:spTree>
      <p:nvGrpSpPr>
        <p:cNvPr id="1" name=""/>
        <p:cNvGrpSpPr/>
        <p:nvPr/>
      </p:nvGrpSpPr>
      <p:grpSpPr>
        <a:xfrm>
          <a:off x="0" y="0"/>
          <a:ext cx="0" cy="0"/>
          <a:chOff x="0" y="0"/>
          <a:chExt cx="0" cy="0"/>
        </a:xfrm>
      </p:grpSpPr>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767782" cy="498475"/>
          </a:xfrm>
        </p:spPr>
        <p:txBody>
          <a:bodyPr anchor="ctr">
            <a:normAutofit/>
          </a:bodyPr>
          <a:lstStyle>
            <a:lvl1pPr marL="0" indent="0">
              <a:buNone/>
              <a:defRPr sz="1000" b="0" i="0">
                <a:solidFill>
                  <a:schemeClr val="bg1"/>
                </a:solidFill>
                <a:latin typeface="Equip Extended Light" panose="02000503000000020004" pitchFamily="2" charset="77"/>
              </a:defRPr>
            </a:lvl1pPr>
          </a:lstStyle>
          <a:p>
            <a:pPr lvl="0"/>
            <a:r>
              <a:rPr lang="en-GB" dirty="0"/>
              <a:t>Edit Footnote</a:t>
            </a:r>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77041" y="379903"/>
            <a:ext cx="813599" cy="715078"/>
          </a:xfrm>
          <a:prstGeom prst="rect">
            <a:avLst/>
          </a:prstGeom>
        </p:spPr>
      </p:pic>
      <p:sp>
        <p:nvSpPr>
          <p:cNvPr id="8" name="Title 1">
            <a:extLst>
              <a:ext uri="{FF2B5EF4-FFF2-40B4-BE49-F238E27FC236}">
                <a16:creationId xmlns:a16="http://schemas.microsoft.com/office/drawing/2014/main" id="{35A180E1-0906-AF4F-AD8C-D37F88FAE72A}"/>
              </a:ext>
            </a:extLst>
          </p:cNvPr>
          <p:cNvSpPr>
            <a:spLocks noGrp="1"/>
          </p:cNvSpPr>
          <p:nvPr>
            <p:ph type="title" hasCustomPrompt="1"/>
          </p:nvPr>
        </p:nvSpPr>
        <p:spPr>
          <a:xfrm>
            <a:off x="611120" y="2907905"/>
            <a:ext cx="9767782" cy="797078"/>
          </a:xfrm>
          <a:prstGeom prst="rect">
            <a:avLst/>
          </a:prstGeom>
        </p:spPr>
        <p:txBody>
          <a:bodyPr anchor="b">
            <a:spAutoFit/>
          </a:bodyPr>
          <a:lstStyle>
            <a:lvl1pPr>
              <a:lnSpc>
                <a:spcPct val="80000"/>
              </a:lnSpc>
              <a:defRPr sz="5400" b="1" i="0">
                <a:solidFill>
                  <a:schemeClr val="bg1"/>
                </a:solidFill>
                <a:latin typeface="Equip Extended" panose="02000503030000020004" pitchFamily="2" charset="77"/>
              </a:defRPr>
            </a:lvl1pPr>
          </a:lstStyle>
          <a:p>
            <a:r>
              <a:rPr lang="en-GB" dirty="0"/>
              <a:t>Edit title</a:t>
            </a:r>
            <a:endParaRPr lang="en-PT" dirty="0"/>
          </a:p>
        </p:txBody>
      </p:sp>
      <p:sp>
        <p:nvSpPr>
          <p:cNvPr id="12" name="Text Placeholder 7">
            <a:extLst>
              <a:ext uri="{FF2B5EF4-FFF2-40B4-BE49-F238E27FC236}">
                <a16:creationId xmlns:a16="http://schemas.microsoft.com/office/drawing/2014/main" id="{BDF32DB2-7359-CA47-9D2B-FC2E95C76AC4}"/>
              </a:ext>
            </a:extLst>
          </p:cNvPr>
          <p:cNvSpPr>
            <a:spLocks noGrp="1"/>
          </p:cNvSpPr>
          <p:nvPr>
            <p:ph type="body" sz="quarter" idx="12" hasCustomPrompt="1"/>
          </p:nvPr>
        </p:nvSpPr>
        <p:spPr>
          <a:xfrm>
            <a:off x="639386" y="4047725"/>
            <a:ext cx="9767782" cy="462998"/>
          </a:xfrm>
        </p:spPr>
        <p:txBody>
          <a:bodyPr tIns="108000" anchor="t">
            <a:spAutoFit/>
          </a:bodyPr>
          <a:lstStyle>
            <a:lvl1pPr marL="0" indent="0">
              <a:lnSpc>
                <a:spcPct val="100000"/>
              </a:lnSpc>
              <a:buNone/>
              <a:defRPr sz="2000" b="0" i="0">
                <a:solidFill>
                  <a:schemeClr val="bg1"/>
                </a:solidFill>
                <a:latin typeface="Equip Extended Thin" panose="02000503030000020004" pitchFamily="2" charset="77"/>
              </a:defRPr>
            </a:lvl1pPr>
          </a:lstStyle>
          <a:p>
            <a:pPr lvl="0"/>
            <a:r>
              <a:rPr lang="en-GB" dirty="0"/>
              <a:t>Edit description</a:t>
            </a:r>
          </a:p>
        </p:txBody>
      </p:sp>
    </p:spTree>
    <p:extLst>
      <p:ext uri="{BB962C8B-B14F-4D97-AF65-F5344CB8AC3E}">
        <p14:creationId xmlns:p14="http://schemas.microsoft.com/office/powerpoint/2010/main" val="408312207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5_Section Small Title Image">
    <p:bg>
      <p:bgPr>
        <a:blipFill dpi="0" rotWithShape="1">
          <a:blip r:embed="rId2">
            <a:lum/>
          </a:blip>
          <a:srcRect/>
          <a:stretch>
            <a:fillRect t="-3000" b="-3000"/>
          </a:stretch>
        </a:blip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B5DF88E5-BA32-4746-87F7-B2AF8460F0B5}"/>
              </a:ext>
            </a:extLst>
          </p:cNvPr>
          <p:cNvSpPr/>
          <p:nvPr userDrawn="1"/>
        </p:nvSpPr>
        <p:spPr>
          <a:xfrm>
            <a:off x="0" y="0"/>
            <a:ext cx="12192000" cy="6858000"/>
          </a:xfrm>
          <a:prstGeom prst="rect">
            <a:avLst/>
          </a:prstGeom>
          <a:solidFill>
            <a:schemeClr val="tx2">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dirty="0"/>
          </a:p>
        </p:txBody>
      </p:sp>
      <p:sp>
        <p:nvSpPr>
          <p:cNvPr id="4" name="Title 1">
            <a:extLst>
              <a:ext uri="{FF2B5EF4-FFF2-40B4-BE49-F238E27FC236}">
                <a16:creationId xmlns:a16="http://schemas.microsoft.com/office/drawing/2014/main" id="{17AAB606-6867-894C-9BD5-B6BFB3E820B8}"/>
              </a:ext>
            </a:extLst>
          </p:cNvPr>
          <p:cNvSpPr>
            <a:spLocks noGrp="1"/>
          </p:cNvSpPr>
          <p:nvPr>
            <p:ph type="title" hasCustomPrompt="1"/>
          </p:nvPr>
        </p:nvSpPr>
        <p:spPr>
          <a:xfrm>
            <a:off x="611120" y="2907905"/>
            <a:ext cx="9767782" cy="797078"/>
          </a:xfrm>
          <a:prstGeom prst="rect">
            <a:avLst/>
          </a:prstGeom>
        </p:spPr>
        <p:txBody>
          <a:bodyPr anchor="b">
            <a:spAutoFit/>
          </a:bodyPr>
          <a:lstStyle>
            <a:lvl1pPr>
              <a:lnSpc>
                <a:spcPct val="80000"/>
              </a:lnSpc>
              <a:defRPr sz="5400" b="1" i="0">
                <a:solidFill>
                  <a:schemeClr val="bg1"/>
                </a:solidFill>
                <a:latin typeface="Equip Extended" panose="02000503030000020004" pitchFamily="2" charset="77"/>
              </a:defRPr>
            </a:lvl1pPr>
          </a:lstStyle>
          <a:p>
            <a:r>
              <a:rPr lang="en-GB" dirty="0"/>
              <a:t>Edit title</a:t>
            </a:r>
            <a:endParaRPr lang="en-PT" dirty="0"/>
          </a:p>
        </p:txBody>
      </p:sp>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767782" cy="498475"/>
          </a:xfrm>
        </p:spPr>
        <p:txBody>
          <a:bodyPr anchor="ctr">
            <a:normAutofit/>
          </a:bodyPr>
          <a:lstStyle>
            <a:lvl1pPr marL="0" indent="0">
              <a:buNone/>
              <a:defRPr sz="1000" b="0" i="0">
                <a:solidFill>
                  <a:schemeClr val="bg1"/>
                </a:solidFill>
                <a:latin typeface="Equip Extended Light" panose="02000503000000020004" pitchFamily="2" charset="77"/>
              </a:defRPr>
            </a:lvl1pPr>
          </a:lstStyle>
          <a:p>
            <a:pPr lvl="0"/>
            <a:r>
              <a:rPr lang="en-GB" dirty="0"/>
              <a:t>Edit Footnote</a:t>
            </a:r>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77041" y="379903"/>
            <a:ext cx="813599" cy="715078"/>
          </a:xfrm>
          <a:prstGeom prst="rect">
            <a:avLst/>
          </a:prstGeom>
        </p:spPr>
      </p:pic>
      <p:sp>
        <p:nvSpPr>
          <p:cNvPr id="7" name="Text Placeholder 7">
            <a:extLst>
              <a:ext uri="{FF2B5EF4-FFF2-40B4-BE49-F238E27FC236}">
                <a16:creationId xmlns:a16="http://schemas.microsoft.com/office/drawing/2014/main" id="{56E1278F-22F1-EE44-90D3-B0B9F038A5A5}"/>
              </a:ext>
            </a:extLst>
          </p:cNvPr>
          <p:cNvSpPr>
            <a:spLocks noGrp="1"/>
          </p:cNvSpPr>
          <p:nvPr>
            <p:ph type="body" sz="quarter" idx="12" hasCustomPrompt="1"/>
          </p:nvPr>
        </p:nvSpPr>
        <p:spPr>
          <a:xfrm>
            <a:off x="639386" y="4047725"/>
            <a:ext cx="9767782" cy="1386327"/>
          </a:xfrm>
        </p:spPr>
        <p:txBody>
          <a:bodyPr tIns="108000" anchor="t">
            <a:spAutoFit/>
          </a:bodyPr>
          <a:lstStyle>
            <a:lvl1pPr marL="0" indent="0">
              <a:lnSpc>
                <a:spcPct val="100000"/>
              </a:lnSpc>
              <a:buNone/>
              <a:defRPr sz="2000" b="0" i="0">
                <a:solidFill>
                  <a:schemeClr val="bg1"/>
                </a:solidFill>
                <a:latin typeface="Equip Extended Thin" panose="02000503030000020004" pitchFamily="2" charset="77"/>
              </a:defRPr>
            </a:lvl1pPr>
          </a:lstStyle>
          <a:p>
            <a:pPr lvl="0"/>
            <a:r>
              <a:rPr lang="en-GB" dirty="0"/>
              <a:t>Feel free to exchange the background photo, but please keep the overlay layer on top. You can exchange the photo by clicking on the Design tab, in Customize, click Format Background. And then click Insert under Picture Source to select your photo.</a:t>
            </a:r>
          </a:p>
        </p:txBody>
      </p:sp>
    </p:spTree>
    <p:extLst>
      <p:ext uri="{BB962C8B-B14F-4D97-AF65-F5344CB8AC3E}">
        <p14:creationId xmlns:p14="http://schemas.microsoft.com/office/powerpoint/2010/main" val="62894782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_1_Agenda">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25" name="Text Placeholder 7">
            <a:extLst>
              <a:ext uri="{FF2B5EF4-FFF2-40B4-BE49-F238E27FC236}">
                <a16:creationId xmlns:a16="http://schemas.microsoft.com/office/drawing/2014/main" id="{0A2FAD0F-C7E7-9E43-B2FB-56A6A8BFFE06}"/>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26" name="Title 1">
            <a:extLst>
              <a:ext uri="{FF2B5EF4-FFF2-40B4-BE49-F238E27FC236}">
                <a16:creationId xmlns:a16="http://schemas.microsoft.com/office/drawing/2014/main" id="{D0B82C9C-213C-5846-9418-2E92489F1114}"/>
              </a:ext>
            </a:extLst>
          </p:cNvPr>
          <p:cNvSpPr>
            <a:spLocks noGrp="1"/>
          </p:cNvSpPr>
          <p:nvPr>
            <p:ph type="title" hasCustomPrompt="1"/>
          </p:nvPr>
        </p:nvSpPr>
        <p:spPr>
          <a:xfrm>
            <a:off x="626398" y="481125"/>
            <a:ext cx="6947999" cy="488201"/>
          </a:xfrm>
          <a:prstGeom prst="rect">
            <a:avLst/>
          </a:prstGeom>
        </p:spPr>
        <p:txBody>
          <a:bodyPr wrap="square"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27" name="Text Placeholder 7">
            <a:extLst>
              <a:ext uri="{FF2B5EF4-FFF2-40B4-BE49-F238E27FC236}">
                <a16:creationId xmlns:a16="http://schemas.microsoft.com/office/drawing/2014/main" id="{758E9BFF-AA50-5A4B-879E-3AC820AF497A}"/>
              </a:ext>
            </a:extLst>
          </p:cNvPr>
          <p:cNvSpPr>
            <a:spLocks noGrp="1"/>
          </p:cNvSpPr>
          <p:nvPr>
            <p:ph type="body" sz="quarter" idx="29" hasCustomPrompt="1"/>
          </p:nvPr>
        </p:nvSpPr>
        <p:spPr>
          <a:xfrm>
            <a:off x="626401" y="930188"/>
            <a:ext cx="6947999"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
        <p:nvSpPr>
          <p:cNvPr id="44" name="Text Placeholder 7">
            <a:extLst>
              <a:ext uri="{FF2B5EF4-FFF2-40B4-BE49-F238E27FC236}">
                <a16:creationId xmlns:a16="http://schemas.microsoft.com/office/drawing/2014/main" id="{9987E3FA-762E-1544-B600-DE2358F40AFD}"/>
              </a:ext>
            </a:extLst>
          </p:cNvPr>
          <p:cNvSpPr>
            <a:spLocks noGrp="1"/>
          </p:cNvSpPr>
          <p:nvPr>
            <p:ph type="body" sz="quarter" idx="12" hasCustomPrompt="1"/>
          </p:nvPr>
        </p:nvSpPr>
        <p:spPr>
          <a:xfrm>
            <a:off x="1704972" y="2436203"/>
            <a:ext cx="4101826" cy="334313"/>
          </a:xfrm>
          <a:prstGeom prst="rect">
            <a:avLst/>
          </a:prstGeom>
        </p:spPr>
        <p:txBody>
          <a:bodyPr wrap="square" tIns="72000" anchor="t">
            <a:spAutoFit/>
          </a:bodyPr>
          <a:lstStyle>
            <a:lvl1pPr marL="0" indent="0">
              <a:lnSpc>
                <a:spcPct val="100000"/>
              </a:lnSpc>
              <a:spcBef>
                <a:spcPts val="1000"/>
              </a:spcBef>
              <a:buNone/>
              <a:defRPr sz="1400" b="0" i="0">
                <a:solidFill>
                  <a:schemeClr val="tx1"/>
                </a:solidFill>
                <a:latin typeface="Equip Light" panose="02000503000000020004" pitchFamily="2" charset="77"/>
              </a:defRPr>
            </a:lvl1pPr>
          </a:lstStyle>
          <a:p>
            <a:pPr lvl="0"/>
            <a:r>
              <a:rPr lang="en-GB" dirty="0"/>
              <a:t>Edit  </a:t>
            </a:r>
            <a:r>
              <a:rPr lang="en-GB" dirty="0" err="1"/>
              <a:t>subheader</a:t>
            </a:r>
            <a:endParaRPr lang="en-GB" dirty="0"/>
          </a:p>
        </p:txBody>
      </p:sp>
      <p:sp>
        <p:nvSpPr>
          <p:cNvPr id="45" name="Text Placeholder 7">
            <a:extLst>
              <a:ext uri="{FF2B5EF4-FFF2-40B4-BE49-F238E27FC236}">
                <a16:creationId xmlns:a16="http://schemas.microsoft.com/office/drawing/2014/main" id="{092923F0-4DAD-D047-919F-E9C087D11AD8}"/>
              </a:ext>
            </a:extLst>
          </p:cNvPr>
          <p:cNvSpPr>
            <a:spLocks noGrp="1"/>
          </p:cNvSpPr>
          <p:nvPr>
            <p:ph type="body" sz="quarter" idx="13" hasCustomPrompt="1"/>
          </p:nvPr>
        </p:nvSpPr>
        <p:spPr>
          <a:xfrm>
            <a:off x="1704974" y="2112111"/>
            <a:ext cx="4101825" cy="426646"/>
          </a:xfrm>
          <a:prstGeom prst="rect">
            <a:avLst/>
          </a:prstGeom>
        </p:spPr>
        <p:txBody>
          <a:bodyPr wrap="square" tIns="72000" anchor="t">
            <a:spAutoFit/>
          </a:bodyPr>
          <a:lstStyle>
            <a:lvl1pPr marL="0" indent="0">
              <a:lnSpc>
                <a:spcPct val="100000"/>
              </a:lnSpc>
              <a:buNone/>
              <a:defRPr sz="2000" b="1" i="0">
                <a:solidFill>
                  <a:schemeClr val="tx1"/>
                </a:solidFill>
                <a:latin typeface="Equip Extended" panose="02000503030000020004" pitchFamily="2" charset="77"/>
              </a:defRPr>
            </a:lvl1pPr>
          </a:lstStyle>
          <a:p>
            <a:pPr lvl="0"/>
            <a:r>
              <a:rPr lang="en-GB" dirty="0"/>
              <a:t>Edit chapter header</a:t>
            </a:r>
          </a:p>
        </p:txBody>
      </p:sp>
      <p:sp>
        <p:nvSpPr>
          <p:cNvPr id="57" name="Text Placeholder 7">
            <a:extLst>
              <a:ext uri="{FF2B5EF4-FFF2-40B4-BE49-F238E27FC236}">
                <a16:creationId xmlns:a16="http://schemas.microsoft.com/office/drawing/2014/main" id="{45C7B623-9A59-0344-A47A-44FFD3513C0D}"/>
              </a:ext>
            </a:extLst>
          </p:cNvPr>
          <p:cNvSpPr>
            <a:spLocks noGrp="1"/>
          </p:cNvSpPr>
          <p:nvPr>
            <p:ph type="body" sz="quarter" idx="32" hasCustomPrompt="1"/>
          </p:nvPr>
        </p:nvSpPr>
        <p:spPr>
          <a:xfrm>
            <a:off x="1079996" y="2112111"/>
            <a:ext cx="624975" cy="426646"/>
          </a:xfrm>
          <a:prstGeom prst="rect">
            <a:avLst/>
          </a:prstGeom>
        </p:spPr>
        <p:txBody>
          <a:bodyPr wrap="square" tIns="72000" anchor="t">
            <a:spAutoFit/>
          </a:bodyPr>
          <a:lstStyle>
            <a:lvl1pPr marL="0" indent="0" algn="r">
              <a:lnSpc>
                <a:spcPct val="100000"/>
              </a:lnSpc>
              <a:buNone/>
              <a:defRPr sz="2000" b="1" i="0">
                <a:solidFill>
                  <a:srgbClr val="00DBA9"/>
                </a:solidFill>
                <a:latin typeface="Equip Extended" panose="02000503030000020004" pitchFamily="2" charset="77"/>
              </a:defRPr>
            </a:lvl1pPr>
          </a:lstStyle>
          <a:p>
            <a:pPr lvl="0"/>
            <a:r>
              <a:rPr lang="en-GB" dirty="0"/>
              <a:t>Nr.</a:t>
            </a:r>
          </a:p>
        </p:txBody>
      </p:sp>
      <p:sp>
        <p:nvSpPr>
          <p:cNvPr id="58" name="Text Placeholder 7">
            <a:extLst>
              <a:ext uri="{FF2B5EF4-FFF2-40B4-BE49-F238E27FC236}">
                <a16:creationId xmlns:a16="http://schemas.microsoft.com/office/drawing/2014/main" id="{620F14B5-2346-794D-A8B4-1F98C2161948}"/>
              </a:ext>
            </a:extLst>
          </p:cNvPr>
          <p:cNvSpPr>
            <a:spLocks noGrp="1"/>
          </p:cNvSpPr>
          <p:nvPr>
            <p:ph type="body" sz="quarter" idx="33" hasCustomPrompt="1"/>
          </p:nvPr>
        </p:nvSpPr>
        <p:spPr>
          <a:xfrm>
            <a:off x="7007773" y="2439712"/>
            <a:ext cx="4101826" cy="334313"/>
          </a:xfrm>
          <a:prstGeom prst="rect">
            <a:avLst/>
          </a:prstGeom>
        </p:spPr>
        <p:txBody>
          <a:bodyPr wrap="square" tIns="72000" anchor="t">
            <a:spAutoFit/>
          </a:bodyPr>
          <a:lstStyle>
            <a:lvl1pPr marL="0" indent="0">
              <a:lnSpc>
                <a:spcPct val="100000"/>
              </a:lnSpc>
              <a:spcBef>
                <a:spcPts val="1000"/>
              </a:spcBef>
              <a:buNone/>
              <a:defRPr sz="1400" b="0" i="0">
                <a:solidFill>
                  <a:schemeClr val="tx1"/>
                </a:solidFill>
                <a:latin typeface="Equip Light" panose="02000503000000020004" pitchFamily="2" charset="77"/>
              </a:defRPr>
            </a:lvl1pPr>
          </a:lstStyle>
          <a:p>
            <a:pPr lvl="0"/>
            <a:r>
              <a:rPr lang="en-GB" dirty="0"/>
              <a:t>Edit  </a:t>
            </a:r>
            <a:r>
              <a:rPr lang="en-GB" dirty="0" err="1"/>
              <a:t>subheader</a:t>
            </a:r>
            <a:endParaRPr lang="en-GB" dirty="0"/>
          </a:p>
        </p:txBody>
      </p:sp>
      <p:sp>
        <p:nvSpPr>
          <p:cNvPr id="59" name="Text Placeholder 7">
            <a:extLst>
              <a:ext uri="{FF2B5EF4-FFF2-40B4-BE49-F238E27FC236}">
                <a16:creationId xmlns:a16="http://schemas.microsoft.com/office/drawing/2014/main" id="{42B3E1EA-2B2A-D940-AB24-C21760A18C04}"/>
              </a:ext>
            </a:extLst>
          </p:cNvPr>
          <p:cNvSpPr>
            <a:spLocks noGrp="1"/>
          </p:cNvSpPr>
          <p:nvPr>
            <p:ph type="body" sz="quarter" idx="34" hasCustomPrompt="1"/>
          </p:nvPr>
        </p:nvSpPr>
        <p:spPr>
          <a:xfrm>
            <a:off x="7007775" y="2115620"/>
            <a:ext cx="4101825" cy="426646"/>
          </a:xfrm>
          <a:prstGeom prst="rect">
            <a:avLst/>
          </a:prstGeom>
        </p:spPr>
        <p:txBody>
          <a:bodyPr wrap="square" tIns="72000" anchor="t">
            <a:spAutoFit/>
          </a:bodyPr>
          <a:lstStyle>
            <a:lvl1pPr marL="0" indent="0">
              <a:lnSpc>
                <a:spcPct val="100000"/>
              </a:lnSpc>
              <a:buNone/>
              <a:defRPr sz="2000" b="1" i="0">
                <a:solidFill>
                  <a:schemeClr val="tx1"/>
                </a:solidFill>
                <a:latin typeface="Equip Extended" panose="02000503030000020004" pitchFamily="2" charset="77"/>
              </a:defRPr>
            </a:lvl1pPr>
          </a:lstStyle>
          <a:p>
            <a:pPr lvl="0"/>
            <a:r>
              <a:rPr lang="en-GB" dirty="0"/>
              <a:t>Edit chapter header</a:t>
            </a:r>
          </a:p>
        </p:txBody>
      </p:sp>
      <p:sp>
        <p:nvSpPr>
          <p:cNvPr id="60" name="Text Placeholder 7">
            <a:extLst>
              <a:ext uri="{FF2B5EF4-FFF2-40B4-BE49-F238E27FC236}">
                <a16:creationId xmlns:a16="http://schemas.microsoft.com/office/drawing/2014/main" id="{52611E22-EC7A-6241-A2EC-B60647BB1C08}"/>
              </a:ext>
            </a:extLst>
          </p:cNvPr>
          <p:cNvSpPr>
            <a:spLocks noGrp="1"/>
          </p:cNvSpPr>
          <p:nvPr>
            <p:ph type="body" sz="quarter" idx="35" hasCustomPrompt="1"/>
          </p:nvPr>
        </p:nvSpPr>
        <p:spPr>
          <a:xfrm>
            <a:off x="6382797" y="2115620"/>
            <a:ext cx="624975" cy="426646"/>
          </a:xfrm>
          <a:prstGeom prst="rect">
            <a:avLst/>
          </a:prstGeom>
        </p:spPr>
        <p:txBody>
          <a:bodyPr wrap="square" tIns="72000" anchor="t">
            <a:spAutoFit/>
          </a:bodyPr>
          <a:lstStyle>
            <a:lvl1pPr marL="0" indent="0" algn="r">
              <a:lnSpc>
                <a:spcPct val="100000"/>
              </a:lnSpc>
              <a:buNone/>
              <a:defRPr sz="2000" b="1" i="0">
                <a:solidFill>
                  <a:srgbClr val="00DBA9"/>
                </a:solidFill>
                <a:latin typeface="Equip Extended" panose="02000503030000020004" pitchFamily="2" charset="77"/>
              </a:defRPr>
            </a:lvl1pPr>
          </a:lstStyle>
          <a:p>
            <a:pPr lvl="0"/>
            <a:r>
              <a:rPr lang="en-GB" dirty="0"/>
              <a:t>Nr.</a:t>
            </a:r>
          </a:p>
        </p:txBody>
      </p:sp>
      <p:sp>
        <p:nvSpPr>
          <p:cNvPr id="61" name="Text Placeholder 7">
            <a:extLst>
              <a:ext uri="{FF2B5EF4-FFF2-40B4-BE49-F238E27FC236}">
                <a16:creationId xmlns:a16="http://schemas.microsoft.com/office/drawing/2014/main" id="{8F05CA85-D18E-4E47-ABF8-DCB282EA2CCE}"/>
              </a:ext>
            </a:extLst>
          </p:cNvPr>
          <p:cNvSpPr>
            <a:spLocks noGrp="1"/>
          </p:cNvSpPr>
          <p:nvPr>
            <p:ph type="body" sz="quarter" idx="36" hasCustomPrompt="1"/>
          </p:nvPr>
        </p:nvSpPr>
        <p:spPr>
          <a:xfrm>
            <a:off x="1704972" y="3522053"/>
            <a:ext cx="4101826" cy="334313"/>
          </a:xfrm>
          <a:prstGeom prst="rect">
            <a:avLst/>
          </a:prstGeom>
        </p:spPr>
        <p:txBody>
          <a:bodyPr wrap="square" tIns="72000" anchor="t">
            <a:spAutoFit/>
          </a:bodyPr>
          <a:lstStyle>
            <a:lvl1pPr marL="0" indent="0">
              <a:lnSpc>
                <a:spcPct val="100000"/>
              </a:lnSpc>
              <a:spcBef>
                <a:spcPts val="1000"/>
              </a:spcBef>
              <a:buNone/>
              <a:defRPr sz="1400" b="0" i="0">
                <a:solidFill>
                  <a:schemeClr val="tx1"/>
                </a:solidFill>
                <a:latin typeface="Equip Light" panose="02000503000000020004" pitchFamily="2" charset="77"/>
              </a:defRPr>
            </a:lvl1pPr>
          </a:lstStyle>
          <a:p>
            <a:pPr lvl="0"/>
            <a:r>
              <a:rPr lang="en-GB" dirty="0"/>
              <a:t>Edit  </a:t>
            </a:r>
            <a:r>
              <a:rPr lang="en-GB" dirty="0" err="1"/>
              <a:t>subheader</a:t>
            </a:r>
            <a:endParaRPr lang="en-GB" dirty="0"/>
          </a:p>
        </p:txBody>
      </p:sp>
      <p:sp>
        <p:nvSpPr>
          <p:cNvPr id="62" name="Text Placeholder 7">
            <a:extLst>
              <a:ext uri="{FF2B5EF4-FFF2-40B4-BE49-F238E27FC236}">
                <a16:creationId xmlns:a16="http://schemas.microsoft.com/office/drawing/2014/main" id="{995747D0-5830-3744-BAA3-C30717BDA220}"/>
              </a:ext>
            </a:extLst>
          </p:cNvPr>
          <p:cNvSpPr>
            <a:spLocks noGrp="1"/>
          </p:cNvSpPr>
          <p:nvPr>
            <p:ph type="body" sz="quarter" idx="37" hasCustomPrompt="1"/>
          </p:nvPr>
        </p:nvSpPr>
        <p:spPr>
          <a:xfrm>
            <a:off x="1704974" y="3197961"/>
            <a:ext cx="4101825" cy="426646"/>
          </a:xfrm>
          <a:prstGeom prst="rect">
            <a:avLst/>
          </a:prstGeom>
        </p:spPr>
        <p:txBody>
          <a:bodyPr wrap="square" tIns="72000" anchor="t">
            <a:spAutoFit/>
          </a:bodyPr>
          <a:lstStyle>
            <a:lvl1pPr marL="0" indent="0">
              <a:lnSpc>
                <a:spcPct val="100000"/>
              </a:lnSpc>
              <a:buNone/>
              <a:defRPr sz="2000" b="1" i="0">
                <a:solidFill>
                  <a:schemeClr val="tx1"/>
                </a:solidFill>
                <a:latin typeface="Equip Extended" panose="02000503030000020004" pitchFamily="2" charset="77"/>
              </a:defRPr>
            </a:lvl1pPr>
          </a:lstStyle>
          <a:p>
            <a:pPr lvl="0"/>
            <a:r>
              <a:rPr lang="en-GB" dirty="0"/>
              <a:t>Edit chapter header</a:t>
            </a:r>
          </a:p>
        </p:txBody>
      </p:sp>
      <p:sp>
        <p:nvSpPr>
          <p:cNvPr id="63" name="Text Placeholder 7">
            <a:extLst>
              <a:ext uri="{FF2B5EF4-FFF2-40B4-BE49-F238E27FC236}">
                <a16:creationId xmlns:a16="http://schemas.microsoft.com/office/drawing/2014/main" id="{6EB72F02-CCB0-8245-97D7-1763619B80A2}"/>
              </a:ext>
            </a:extLst>
          </p:cNvPr>
          <p:cNvSpPr>
            <a:spLocks noGrp="1"/>
          </p:cNvSpPr>
          <p:nvPr>
            <p:ph type="body" sz="quarter" idx="38" hasCustomPrompt="1"/>
          </p:nvPr>
        </p:nvSpPr>
        <p:spPr>
          <a:xfrm>
            <a:off x="1079996" y="3197961"/>
            <a:ext cx="624975" cy="426646"/>
          </a:xfrm>
          <a:prstGeom prst="rect">
            <a:avLst/>
          </a:prstGeom>
        </p:spPr>
        <p:txBody>
          <a:bodyPr wrap="square" tIns="72000" anchor="t">
            <a:spAutoFit/>
          </a:bodyPr>
          <a:lstStyle>
            <a:lvl1pPr marL="0" indent="0" algn="r">
              <a:lnSpc>
                <a:spcPct val="100000"/>
              </a:lnSpc>
              <a:buNone/>
              <a:defRPr sz="2000" b="1" i="0">
                <a:solidFill>
                  <a:srgbClr val="00DBA9"/>
                </a:solidFill>
                <a:latin typeface="Equip Extended" panose="02000503030000020004" pitchFamily="2" charset="77"/>
              </a:defRPr>
            </a:lvl1pPr>
          </a:lstStyle>
          <a:p>
            <a:pPr lvl="0"/>
            <a:r>
              <a:rPr lang="en-GB" dirty="0"/>
              <a:t>Nr.</a:t>
            </a:r>
          </a:p>
        </p:txBody>
      </p:sp>
      <p:sp>
        <p:nvSpPr>
          <p:cNvPr id="64" name="Text Placeholder 7">
            <a:extLst>
              <a:ext uri="{FF2B5EF4-FFF2-40B4-BE49-F238E27FC236}">
                <a16:creationId xmlns:a16="http://schemas.microsoft.com/office/drawing/2014/main" id="{7C02FA8C-0B1C-A64D-9151-9D133023AD32}"/>
              </a:ext>
            </a:extLst>
          </p:cNvPr>
          <p:cNvSpPr>
            <a:spLocks noGrp="1"/>
          </p:cNvSpPr>
          <p:nvPr>
            <p:ph type="body" sz="quarter" idx="39" hasCustomPrompt="1"/>
          </p:nvPr>
        </p:nvSpPr>
        <p:spPr>
          <a:xfrm>
            <a:off x="7007773" y="3525562"/>
            <a:ext cx="4101826" cy="334313"/>
          </a:xfrm>
          <a:prstGeom prst="rect">
            <a:avLst/>
          </a:prstGeom>
        </p:spPr>
        <p:txBody>
          <a:bodyPr wrap="square" tIns="72000" anchor="t">
            <a:spAutoFit/>
          </a:bodyPr>
          <a:lstStyle>
            <a:lvl1pPr marL="0" indent="0">
              <a:lnSpc>
                <a:spcPct val="100000"/>
              </a:lnSpc>
              <a:spcBef>
                <a:spcPts val="1000"/>
              </a:spcBef>
              <a:buNone/>
              <a:defRPr sz="1400" b="0" i="0">
                <a:solidFill>
                  <a:schemeClr val="tx1"/>
                </a:solidFill>
                <a:latin typeface="Equip Light" panose="02000503000000020004" pitchFamily="2" charset="77"/>
              </a:defRPr>
            </a:lvl1pPr>
          </a:lstStyle>
          <a:p>
            <a:pPr lvl="0"/>
            <a:r>
              <a:rPr lang="en-GB" dirty="0"/>
              <a:t>Edit  </a:t>
            </a:r>
            <a:r>
              <a:rPr lang="en-GB" dirty="0" err="1"/>
              <a:t>subheader</a:t>
            </a:r>
            <a:endParaRPr lang="en-GB" dirty="0"/>
          </a:p>
        </p:txBody>
      </p:sp>
      <p:sp>
        <p:nvSpPr>
          <p:cNvPr id="65" name="Text Placeholder 7">
            <a:extLst>
              <a:ext uri="{FF2B5EF4-FFF2-40B4-BE49-F238E27FC236}">
                <a16:creationId xmlns:a16="http://schemas.microsoft.com/office/drawing/2014/main" id="{0B48CBAC-5DBC-A84D-A3CE-6DCD8B5C825C}"/>
              </a:ext>
            </a:extLst>
          </p:cNvPr>
          <p:cNvSpPr>
            <a:spLocks noGrp="1"/>
          </p:cNvSpPr>
          <p:nvPr>
            <p:ph type="body" sz="quarter" idx="40" hasCustomPrompt="1"/>
          </p:nvPr>
        </p:nvSpPr>
        <p:spPr>
          <a:xfrm>
            <a:off x="7007775" y="3201470"/>
            <a:ext cx="4101825" cy="426646"/>
          </a:xfrm>
          <a:prstGeom prst="rect">
            <a:avLst/>
          </a:prstGeom>
        </p:spPr>
        <p:txBody>
          <a:bodyPr wrap="square" tIns="72000" anchor="t">
            <a:spAutoFit/>
          </a:bodyPr>
          <a:lstStyle>
            <a:lvl1pPr marL="0" indent="0">
              <a:lnSpc>
                <a:spcPct val="100000"/>
              </a:lnSpc>
              <a:buNone/>
              <a:defRPr sz="2000" b="1" i="0">
                <a:solidFill>
                  <a:schemeClr val="tx1"/>
                </a:solidFill>
                <a:latin typeface="Equip Extended" panose="02000503030000020004" pitchFamily="2" charset="77"/>
              </a:defRPr>
            </a:lvl1pPr>
          </a:lstStyle>
          <a:p>
            <a:pPr lvl="0"/>
            <a:r>
              <a:rPr lang="en-GB" dirty="0"/>
              <a:t>Edit chapter header</a:t>
            </a:r>
          </a:p>
        </p:txBody>
      </p:sp>
      <p:sp>
        <p:nvSpPr>
          <p:cNvPr id="66" name="Text Placeholder 7">
            <a:extLst>
              <a:ext uri="{FF2B5EF4-FFF2-40B4-BE49-F238E27FC236}">
                <a16:creationId xmlns:a16="http://schemas.microsoft.com/office/drawing/2014/main" id="{4A8F5CB8-6C44-3048-8271-CBD6BA8FBE29}"/>
              </a:ext>
            </a:extLst>
          </p:cNvPr>
          <p:cNvSpPr>
            <a:spLocks noGrp="1"/>
          </p:cNvSpPr>
          <p:nvPr>
            <p:ph type="body" sz="quarter" idx="41" hasCustomPrompt="1"/>
          </p:nvPr>
        </p:nvSpPr>
        <p:spPr>
          <a:xfrm>
            <a:off x="6382797" y="3201470"/>
            <a:ext cx="624975" cy="426646"/>
          </a:xfrm>
          <a:prstGeom prst="rect">
            <a:avLst/>
          </a:prstGeom>
        </p:spPr>
        <p:txBody>
          <a:bodyPr wrap="square" tIns="72000" anchor="t">
            <a:spAutoFit/>
          </a:bodyPr>
          <a:lstStyle>
            <a:lvl1pPr marL="0" indent="0" algn="r">
              <a:lnSpc>
                <a:spcPct val="100000"/>
              </a:lnSpc>
              <a:buNone/>
              <a:defRPr sz="2000" b="1" i="0">
                <a:solidFill>
                  <a:srgbClr val="00DBA9"/>
                </a:solidFill>
                <a:latin typeface="Equip Extended" panose="02000503030000020004" pitchFamily="2" charset="77"/>
              </a:defRPr>
            </a:lvl1pPr>
          </a:lstStyle>
          <a:p>
            <a:pPr lvl="0"/>
            <a:r>
              <a:rPr lang="en-GB" dirty="0"/>
              <a:t>Nr.</a:t>
            </a:r>
          </a:p>
        </p:txBody>
      </p:sp>
      <p:sp>
        <p:nvSpPr>
          <p:cNvPr id="67" name="Text Placeholder 7">
            <a:extLst>
              <a:ext uri="{FF2B5EF4-FFF2-40B4-BE49-F238E27FC236}">
                <a16:creationId xmlns:a16="http://schemas.microsoft.com/office/drawing/2014/main" id="{B736EE27-FA5D-884F-8ECA-1D70CDC80559}"/>
              </a:ext>
            </a:extLst>
          </p:cNvPr>
          <p:cNvSpPr>
            <a:spLocks noGrp="1"/>
          </p:cNvSpPr>
          <p:nvPr>
            <p:ph type="body" sz="quarter" idx="42" hasCustomPrompt="1"/>
          </p:nvPr>
        </p:nvSpPr>
        <p:spPr>
          <a:xfrm>
            <a:off x="1704972" y="4521563"/>
            <a:ext cx="4101826" cy="334313"/>
          </a:xfrm>
          <a:prstGeom prst="rect">
            <a:avLst/>
          </a:prstGeom>
        </p:spPr>
        <p:txBody>
          <a:bodyPr wrap="square" tIns="72000" anchor="t">
            <a:spAutoFit/>
          </a:bodyPr>
          <a:lstStyle>
            <a:lvl1pPr marL="0" indent="0">
              <a:lnSpc>
                <a:spcPct val="100000"/>
              </a:lnSpc>
              <a:spcBef>
                <a:spcPts val="1000"/>
              </a:spcBef>
              <a:buNone/>
              <a:defRPr sz="1400" b="0" i="0">
                <a:solidFill>
                  <a:schemeClr val="tx1"/>
                </a:solidFill>
                <a:latin typeface="Equip Light" panose="02000503000000020004" pitchFamily="2" charset="77"/>
              </a:defRPr>
            </a:lvl1pPr>
          </a:lstStyle>
          <a:p>
            <a:pPr lvl="0"/>
            <a:r>
              <a:rPr lang="en-GB" dirty="0"/>
              <a:t>Edit  </a:t>
            </a:r>
            <a:r>
              <a:rPr lang="en-GB" dirty="0" err="1"/>
              <a:t>subheader</a:t>
            </a:r>
            <a:endParaRPr lang="en-GB" dirty="0"/>
          </a:p>
        </p:txBody>
      </p:sp>
      <p:sp>
        <p:nvSpPr>
          <p:cNvPr id="68" name="Text Placeholder 7">
            <a:extLst>
              <a:ext uri="{FF2B5EF4-FFF2-40B4-BE49-F238E27FC236}">
                <a16:creationId xmlns:a16="http://schemas.microsoft.com/office/drawing/2014/main" id="{50B67E55-BE08-AD4A-B576-A7D0BC0732F0}"/>
              </a:ext>
            </a:extLst>
          </p:cNvPr>
          <p:cNvSpPr>
            <a:spLocks noGrp="1"/>
          </p:cNvSpPr>
          <p:nvPr>
            <p:ph type="body" sz="quarter" idx="43" hasCustomPrompt="1"/>
          </p:nvPr>
        </p:nvSpPr>
        <p:spPr>
          <a:xfrm>
            <a:off x="1704974" y="4197471"/>
            <a:ext cx="4101825" cy="426646"/>
          </a:xfrm>
          <a:prstGeom prst="rect">
            <a:avLst/>
          </a:prstGeom>
        </p:spPr>
        <p:txBody>
          <a:bodyPr wrap="square" tIns="72000" anchor="t">
            <a:spAutoFit/>
          </a:bodyPr>
          <a:lstStyle>
            <a:lvl1pPr marL="0" indent="0">
              <a:lnSpc>
                <a:spcPct val="100000"/>
              </a:lnSpc>
              <a:buNone/>
              <a:defRPr sz="2000" b="1" i="0">
                <a:solidFill>
                  <a:schemeClr val="tx1"/>
                </a:solidFill>
                <a:latin typeface="Equip Extended" panose="02000503030000020004" pitchFamily="2" charset="77"/>
              </a:defRPr>
            </a:lvl1pPr>
          </a:lstStyle>
          <a:p>
            <a:pPr lvl="0"/>
            <a:r>
              <a:rPr lang="en-GB" dirty="0"/>
              <a:t>Edit chapter header</a:t>
            </a:r>
          </a:p>
        </p:txBody>
      </p:sp>
      <p:sp>
        <p:nvSpPr>
          <p:cNvPr id="69" name="Text Placeholder 7">
            <a:extLst>
              <a:ext uri="{FF2B5EF4-FFF2-40B4-BE49-F238E27FC236}">
                <a16:creationId xmlns:a16="http://schemas.microsoft.com/office/drawing/2014/main" id="{77459E8E-468B-4945-BB56-E0FAAB8B40A2}"/>
              </a:ext>
            </a:extLst>
          </p:cNvPr>
          <p:cNvSpPr>
            <a:spLocks noGrp="1"/>
          </p:cNvSpPr>
          <p:nvPr>
            <p:ph type="body" sz="quarter" idx="44" hasCustomPrompt="1"/>
          </p:nvPr>
        </p:nvSpPr>
        <p:spPr>
          <a:xfrm>
            <a:off x="1079996" y="4197471"/>
            <a:ext cx="624975" cy="426646"/>
          </a:xfrm>
          <a:prstGeom prst="rect">
            <a:avLst/>
          </a:prstGeom>
        </p:spPr>
        <p:txBody>
          <a:bodyPr wrap="square" tIns="72000" anchor="t">
            <a:spAutoFit/>
          </a:bodyPr>
          <a:lstStyle>
            <a:lvl1pPr marL="0" indent="0" algn="r">
              <a:lnSpc>
                <a:spcPct val="100000"/>
              </a:lnSpc>
              <a:buNone/>
              <a:defRPr sz="2000" b="1" i="0">
                <a:solidFill>
                  <a:srgbClr val="00DBA9"/>
                </a:solidFill>
                <a:latin typeface="Equip Extended" panose="02000503030000020004" pitchFamily="2" charset="77"/>
              </a:defRPr>
            </a:lvl1pPr>
          </a:lstStyle>
          <a:p>
            <a:pPr lvl="0"/>
            <a:r>
              <a:rPr lang="en-GB" dirty="0"/>
              <a:t>Nr.</a:t>
            </a:r>
          </a:p>
        </p:txBody>
      </p:sp>
      <p:sp>
        <p:nvSpPr>
          <p:cNvPr id="70" name="Text Placeholder 7">
            <a:extLst>
              <a:ext uri="{FF2B5EF4-FFF2-40B4-BE49-F238E27FC236}">
                <a16:creationId xmlns:a16="http://schemas.microsoft.com/office/drawing/2014/main" id="{7D693191-558A-1D49-8217-C2D930487D9C}"/>
              </a:ext>
            </a:extLst>
          </p:cNvPr>
          <p:cNvSpPr>
            <a:spLocks noGrp="1"/>
          </p:cNvSpPr>
          <p:nvPr>
            <p:ph type="body" sz="quarter" idx="45" hasCustomPrompt="1"/>
          </p:nvPr>
        </p:nvSpPr>
        <p:spPr>
          <a:xfrm>
            <a:off x="7007773" y="4525072"/>
            <a:ext cx="4101826" cy="334313"/>
          </a:xfrm>
          <a:prstGeom prst="rect">
            <a:avLst/>
          </a:prstGeom>
        </p:spPr>
        <p:txBody>
          <a:bodyPr wrap="square" tIns="72000" anchor="t">
            <a:spAutoFit/>
          </a:bodyPr>
          <a:lstStyle>
            <a:lvl1pPr marL="0" indent="0">
              <a:lnSpc>
                <a:spcPct val="100000"/>
              </a:lnSpc>
              <a:spcBef>
                <a:spcPts val="1000"/>
              </a:spcBef>
              <a:buNone/>
              <a:defRPr sz="1400" b="0" i="0">
                <a:solidFill>
                  <a:schemeClr val="tx1"/>
                </a:solidFill>
                <a:latin typeface="Equip Light" panose="02000503000000020004" pitchFamily="2" charset="77"/>
              </a:defRPr>
            </a:lvl1pPr>
          </a:lstStyle>
          <a:p>
            <a:pPr lvl="0"/>
            <a:r>
              <a:rPr lang="en-GB" dirty="0"/>
              <a:t>Edit  </a:t>
            </a:r>
            <a:r>
              <a:rPr lang="en-GB" dirty="0" err="1"/>
              <a:t>subheader</a:t>
            </a:r>
            <a:endParaRPr lang="en-GB" dirty="0"/>
          </a:p>
        </p:txBody>
      </p:sp>
      <p:sp>
        <p:nvSpPr>
          <p:cNvPr id="71" name="Text Placeholder 7">
            <a:extLst>
              <a:ext uri="{FF2B5EF4-FFF2-40B4-BE49-F238E27FC236}">
                <a16:creationId xmlns:a16="http://schemas.microsoft.com/office/drawing/2014/main" id="{AE3D8A36-A9B3-7C4A-B449-615367FDC9F0}"/>
              </a:ext>
            </a:extLst>
          </p:cNvPr>
          <p:cNvSpPr>
            <a:spLocks noGrp="1"/>
          </p:cNvSpPr>
          <p:nvPr>
            <p:ph type="body" sz="quarter" idx="46" hasCustomPrompt="1"/>
          </p:nvPr>
        </p:nvSpPr>
        <p:spPr>
          <a:xfrm>
            <a:off x="7007775" y="4200980"/>
            <a:ext cx="4101825" cy="426646"/>
          </a:xfrm>
          <a:prstGeom prst="rect">
            <a:avLst/>
          </a:prstGeom>
        </p:spPr>
        <p:txBody>
          <a:bodyPr wrap="square" tIns="72000" anchor="t">
            <a:spAutoFit/>
          </a:bodyPr>
          <a:lstStyle>
            <a:lvl1pPr marL="0" indent="0">
              <a:lnSpc>
                <a:spcPct val="100000"/>
              </a:lnSpc>
              <a:buNone/>
              <a:defRPr sz="2000" b="1" i="0">
                <a:solidFill>
                  <a:schemeClr val="tx1"/>
                </a:solidFill>
                <a:latin typeface="Equip Extended" panose="02000503030000020004" pitchFamily="2" charset="77"/>
              </a:defRPr>
            </a:lvl1pPr>
          </a:lstStyle>
          <a:p>
            <a:pPr lvl="0"/>
            <a:r>
              <a:rPr lang="en-GB" dirty="0"/>
              <a:t>Edit chapter header</a:t>
            </a:r>
          </a:p>
        </p:txBody>
      </p:sp>
      <p:sp>
        <p:nvSpPr>
          <p:cNvPr id="72" name="Text Placeholder 7">
            <a:extLst>
              <a:ext uri="{FF2B5EF4-FFF2-40B4-BE49-F238E27FC236}">
                <a16:creationId xmlns:a16="http://schemas.microsoft.com/office/drawing/2014/main" id="{203F513A-377D-104F-A5B9-74E9D835A669}"/>
              </a:ext>
            </a:extLst>
          </p:cNvPr>
          <p:cNvSpPr>
            <a:spLocks noGrp="1"/>
          </p:cNvSpPr>
          <p:nvPr>
            <p:ph type="body" sz="quarter" idx="47" hasCustomPrompt="1"/>
          </p:nvPr>
        </p:nvSpPr>
        <p:spPr>
          <a:xfrm>
            <a:off x="6382797" y="4200980"/>
            <a:ext cx="624975" cy="426646"/>
          </a:xfrm>
          <a:prstGeom prst="rect">
            <a:avLst/>
          </a:prstGeom>
        </p:spPr>
        <p:txBody>
          <a:bodyPr wrap="square" tIns="72000" anchor="t">
            <a:spAutoFit/>
          </a:bodyPr>
          <a:lstStyle>
            <a:lvl1pPr marL="0" indent="0" algn="r">
              <a:lnSpc>
                <a:spcPct val="100000"/>
              </a:lnSpc>
              <a:buNone/>
              <a:defRPr sz="2000" b="1" i="0">
                <a:solidFill>
                  <a:srgbClr val="00DBA9"/>
                </a:solidFill>
                <a:latin typeface="Equip Extended" panose="02000503030000020004" pitchFamily="2" charset="77"/>
              </a:defRPr>
            </a:lvl1pPr>
          </a:lstStyle>
          <a:p>
            <a:pPr lvl="0"/>
            <a:r>
              <a:rPr lang="en-GB" dirty="0"/>
              <a:t>Nr.</a:t>
            </a:r>
          </a:p>
        </p:txBody>
      </p:sp>
    </p:spTree>
    <p:extLst>
      <p:ext uri="{BB962C8B-B14F-4D97-AF65-F5344CB8AC3E}">
        <p14:creationId xmlns:p14="http://schemas.microsoft.com/office/powerpoint/2010/main" val="235842219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_2_Info Bullets">
    <p:bg>
      <p:bgPr>
        <a:solidFill>
          <a:schemeClr val="bg1"/>
        </a:solidFill>
        <a:effectLst/>
      </p:bgPr>
    </p:bg>
    <p:spTree>
      <p:nvGrpSpPr>
        <p:cNvPr id="1" name=""/>
        <p:cNvGrpSpPr/>
        <p:nvPr/>
      </p:nvGrpSpPr>
      <p:grpSpPr>
        <a:xfrm>
          <a:off x="0" y="0"/>
          <a:ext cx="0" cy="0"/>
          <a:chOff x="0" y="0"/>
          <a:chExt cx="0" cy="0"/>
        </a:xfrm>
      </p:grpSpPr>
      <p:pic>
        <p:nvPicPr>
          <p:cNvPr id="25" name="r1Artboard 2edsw.pdf" descr="r1Artboard 2edsw.pdf">
            <a:extLst>
              <a:ext uri="{FF2B5EF4-FFF2-40B4-BE49-F238E27FC236}">
                <a16:creationId xmlns:a16="http://schemas.microsoft.com/office/drawing/2014/main" id="{26EA4B65-F354-BD45-A431-FFC265BFA1DE}"/>
              </a:ext>
            </a:extLst>
          </p:cNvPr>
          <p:cNvPicPr>
            <a:picLocks noChangeAspect="1"/>
          </p:cNvPicPr>
          <p:nvPr userDrawn="1"/>
        </p:nvPicPr>
        <p:blipFill rotWithShape="1">
          <a:blip r:embed="rId2">
            <a:alphaModFix amt="13000"/>
          </a:blip>
          <a:srcRect l="26596" b="37450"/>
          <a:stretch/>
        </p:blipFill>
        <p:spPr>
          <a:xfrm>
            <a:off x="0" y="3936274"/>
            <a:ext cx="4987211" cy="2921726"/>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10" name="Text Placeholder 7">
            <a:extLst>
              <a:ext uri="{FF2B5EF4-FFF2-40B4-BE49-F238E27FC236}">
                <a16:creationId xmlns:a16="http://schemas.microsoft.com/office/drawing/2014/main" id="{7349E908-A4CA-7D44-A358-C5A13A5E120B}"/>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19" name="Text Placeholder 7">
            <a:extLst>
              <a:ext uri="{FF2B5EF4-FFF2-40B4-BE49-F238E27FC236}">
                <a16:creationId xmlns:a16="http://schemas.microsoft.com/office/drawing/2014/main" id="{FFFBB409-1DFD-1441-8895-D381848D5ABE}"/>
              </a:ext>
            </a:extLst>
          </p:cNvPr>
          <p:cNvSpPr>
            <a:spLocks noGrp="1"/>
          </p:cNvSpPr>
          <p:nvPr>
            <p:ph type="body" sz="quarter" idx="31" hasCustomPrompt="1"/>
          </p:nvPr>
        </p:nvSpPr>
        <p:spPr>
          <a:xfrm>
            <a:off x="5691013" y="2197976"/>
            <a:ext cx="5785202" cy="1365365"/>
          </a:xfrm>
          <a:prstGeom prst="rect">
            <a:avLst/>
          </a:prstGeom>
        </p:spPr>
        <p:txBody>
          <a:bodyPr wrap="square" tIns="72000" anchor="t">
            <a:spAutoFit/>
          </a:bodyPr>
          <a:lstStyle>
            <a:lvl1pPr marL="285750" indent="-285750">
              <a:lnSpc>
                <a:spcPct val="100000"/>
              </a:lnSpc>
              <a:buFont typeface="Arial" panose="020B0604020202020204" pitchFamily="34" charset="0"/>
              <a:buChar char="•"/>
              <a:defRPr sz="1400" b="0" i="0">
                <a:solidFill>
                  <a:srgbClr val="060320"/>
                </a:solidFill>
                <a:latin typeface="Equip Light" panose="02000503000000020004" pitchFamily="2" charset="77"/>
              </a:defRPr>
            </a:lvl1pPr>
          </a:lstStyle>
          <a:p>
            <a:pPr lvl="0"/>
            <a:r>
              <a:rPr lang="en-GB" dirty="0"/>
              <a:t>Option 1</a:t>
            </a:r>
          </a:p>
          <a:p>
            <a:pPr lvl="0"/>
            <a:r>
              <a:rPr lang="en-GB" dirty="0"/>
              <a:t>Option 2</a:t>
            </a:r>
          </a:p>
          <a:p>
            <a:pPr lvl="0"/>
            <a:r>
              <a:rPr lang="en-GB" dirty="0"/>
              <a:t>Option 3</a:t>
            </a:r>
          </a:p>
          <a:p>
            <a:pPr lvl="0"/>
            <a:r>
              <a:rPr lang="en-GB" dirty="0"/>
              <a:t>Option 4</a:t>
            </a:r>
          </a:p>
        </p:txBody>
      </p:sp>
      <p:sp>
        <p:nvSpPr>
          <p:cNvPr id="24" name="Text Placeholder 22">
            <a:extLst>
              <a:ext uri="{FF2B5EF4-FFF2-40B4-BE49-F238E27FC236}">
                <a16:creationId xmlns:a16="http://schemas.microsoft.com/office/drawing/2014/main" id="{D33787D1-5C01-9949-B9E7-8931AD3F5DE2}"/>
              </a:ext>
            </a:extLst>
          </p:cNvPr>
          <p:cNvSpPr>
            <a:spLocks noGrp="1"/>
          </p:cNvSpPr>
          <p:nvPr>
            <p:ph type="body" sz="quarter" idx="32" hasCustomPrompt="1"/>
          </p:nvPr>
        </p:nvSpPr>
        <p:spPr>
          <a:xfrm>
            <a:off x="5691599" y="1602250"/>
            <a:ext cx="5785202" cy="509948"/>
          </a:xfrm>
        </p:spPr>
        <p:txBody>
          <a:bodyPr wrap="square">
            <a:spAutoFit/>
          </a:bodyPr>
          <a:lstStyle>
            <a:lvl1pPr marL="0" indent="0">
              <a:lnSpc>
                <a:spcPct val="80000"/>
              </a:lnSpc>
              <a:buNone/>
              <a:defRPr sz="3200" b="1" i="0">
                <a:solidFill>
                  <a:srgbClr val="060320"/>
                </a:solidFill>
                <a:latin typeface="Equip Extended" panose="02000503030000020004" pitchFamily="2" charset="77"/>
              </a:defRPr>
            </a:lvl1pPr>
          </a:lstStyle>
          <a:p>
            <a:r>
              <a:rPr lang="en-GB" dirty="0"/>
              <a:t>Edit supporting title</a:t>
            </a:r>
            <a:endParaRPr lang="en-PT" dirty="0"/>
          </a:p>
        </p:txBody>
      </p:sp>
      <p:sp>
        <p:nvSpPr>
          <p:cNvPr id="31" name="Title 1">
            <a:extLst>
              <a:ext uri="{FF2B5EF4-FFF2-40B4-BE49-F238E27FC236}">
                <a16:creationId xmlns:a16="http://schemas.microsoft.com/office/drawing/2014/main" id="{A46EF3AD-FB46-B34A-8E14-1B37D1952FF9}"/>
              </a:ext>
            </a:extLst>
          </p:cNvPr>
          <p:cNvSpPr>
            <a:spLocks noGrp="1"/>
          </p:cNvSpPr>
          <p:nvPr>
            <p:ph type="title" hasCustomPrompt="1"/>
          </p:nvPr>
        </p:nvSpPr>
        <p:spPr>
          <a:xfrm>
            <a:off x="626399" y="481125"/>
            <a:ext cx="5065199"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32" name="Text Placeholder 7">
            <a:extLst>
              <a:ext uri="{FF2B5EF4-FFF2-40B4-BE49-F238E27FC236}">
                <a16:creationId xmlns:a16="http://schemas.microsoft.com/office/drawing/2014/main" id="{918C771A-8818-EF4C-A126-D8F85656B15F}"/>
              </a:ext>
            </a:extLst>
          </p:cNvPr>
          <p:cNvSpPr>
            <a:spLocks noGrp="1"/>
          </p:cNvSpPr>
          <p:nvPr>
            <p:ph type="body" sz="quarter" idx="29" hasCustomPrompt="1"/>
          </p:nvPr>
        </p:nvSpPr>
        <p:spPr>
          <a:xfrm>
            <a:off x="626401" y="930188"/>
            <a:ext cx="50652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82595487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_3_Info Numbers">
    <p:bg>
      <p:bgPr>
        <a:solidFill>
          <a:schemeClr val="bg1"/>
        </a:solidFill>
        <a:effectLst/>
      </p:bgPr>
    </p:bg>
    <p:spTree>
      <p:nvGrpSpPr>
        <p:cNvPr id="1" name=""/>
        <p:cNvGrpSpPr/>
        <p:nvPr/>
      </p:nvGrpSpPr>
      <p:grpSpPr>
        <a:xfrm>
          <a:off x="0" y="0"/>
          <a:ext cx="0" cy="0"/>
          <a:chOff x="0" y="0"/>
          <a:chExt cx="0" cy="0"/>
        </a:xfrm>
      </p:grpSpPr>
      <p:pic>
        <p:nvPicPr>
          <p:cNvPr id="25" name="r1Artboard 2edsw.pdf" descr="r1Artboard 2edsw.pdf">
            <a:extLst>
              <a:ext uri="{FF2B5EF4-FFF2-40B4-BE49-F238E27FC236}">
                <a16:creationId xmlns:a16="http://schemas.microsoft.com/office/drawing/2014/main" id="{26EA4B65-F354-BD45-A431-FFC265BFA1DE}"/>
              </a:ext>
            </a:extLst>
          </p:cNvPr>
          <p:cNvPicPr>
            <a:picLocks noChangeAspect="1"/>
          </p:cNvPicPr>
          <p:nvPr userDrawn="1"/>
        </p:nvPicPr>
        <p:blipFill rotWithShape="1">
          <a:blip r:embed="rId2">
            <a:alphaModFix amt="13000"/>
          </a:blip>
          <a:srcRect l="26596" b="37450"/>
          <a:stretch/>
        </p:blipFill>
        <p:spPr>
          <a:xfrm>
            <a:off x="0" y="3936274"/>
            <a:ext cx="4987211" cy="2921726"/>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10" name="Text Placeholder 7">
            <a:extLst>
              <a:ext uri="{FF2B5EF4-FFF2-40B4-BE49-F238E27FC236}">
                <a16:creationId xmlns:a16="http://schemas.microsoft.com/office/drawing/2014/main" id="{7349E908-A4CA-7D44-A358-C5A13A5E120B}"/>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19" name="Text Placeholder 7">
            <a:extLst>
              <a:ext uri="{FF2B5EF4-FFF2-40B4-BE49-F238E27FC236}">
                <a16:creationId xmlns:a16="http://schemas.microsoft.com/office/drawing/2014/main" id="{FFFBB409-1DFD-1441-8895-D381848D5ABE}"/>
              </a:ext>
            </a:extLst>
          </p:cNvPr>
          <p:cNvSpPr>
            <a:spLocks noGrp="1"/>
          </p:cNvSpPr>
          <p:nvPr>
            <p:ph type="body" sz="quarter" idx="31" hasCustomPrompt="1"/>
          </p:nvPr>
        </p:nvSpPr>
        <p:spPr>
          <a:xfrm>
            <a:off x="5691013" y="2197976"/>
            <a:ext cx="5785202" cy="1365365"/>
          </a:xfrm>
          <a:prstGeom prst="rect">
            <a:avLst/>
          </a:prstGeom>
        </p:spPr>
        <p:txBody>
          <a:bodyPr wrap="square" tIns="72000" anchor="t">
            <a:spAutoFit/>
          </a:bodyPr>
          <a:lstStyle>
            <a:lvl1pPr marL="342900" indent="-342900">
              <a:lnSpc>
                <a:spcPct val="100000"/>
              </a:lnSpc>
              <a:buFont typeface="+mj-lt"/>
              <a:buAutoNum type="arabicPeriod"/>
              <a:defRPr sz="1400" b="0" i="0">
                <a:solidFill>
                  <a:srgbClr val="060320"/>
                </a:solidFill>
                <a:latin typeface="Equip Light" panose="02000503000000020004" pitchFamily="2" charset="77"/>
              </a:defRPr>
            </a:lvl1pPr>
          </a:lstStyle>
          <a:p>
            <a:pPr lvl="0"/>
            <a:r>
              <a:rPr lang="en-GB" dirty="0"/>
              <a:t>Option 1</a:t>
            </a:r>
          </a:p>
          <a:p>
            <a:pPr lvl="0"/>
            <a:r>
              <a:rPr lang="en-GB" dirty="0"/>
              <a:t>Option 2</a:t>
            </a:r>
          </a:p>
          <a:p>
            <a:pPr lvl="0"/>
            <a:r>
              <a:rPr lang="en-GB" dirty="0"/>
              <a:t>Option 3</a:t>
            </a:r>
          </a:p>
          <a:p>
            <a:pPr lvl="0"/>
            <a:r>
              <a:rPr lang="en-GB" dirty="0"/>
              <a:t>Option 4</a:t>
            </a:r>
          </a:p>
        </p:txBody>
      </p:sp>
      <p:sp>
        <p:nvSpPr>
          <p:cNvPr id="24" name="Text Placeholder 22">
            <a:extLst>
              <a:ext uri="{FF2B5EF4-FFF2-40B4-BE49-F238E27FC236}">
                <a16:creationId xmlns:a16="http://schemas.microsoft.com/office/drawing/2014/main" id="{D33787D1-5C01-9949-B9E7-8931AD3F5DE2}"/>
              </a:ext>
            </a:extLst>
          </p:cNvPr>
          <p:cNvSpPr>
            <a:spLocks noGrp="1"/>
          </p:cNvSpPr>
          <p:nvPr>
            <p:ph type="body" sz="quarter" idx="32" hasCustomPrompt="1"/>
          </p:nvPr>
        </p:nvSpPr>
        <p:spPr>
          <a:xfrm>
            <a:off x="5691599" y="1602250"/>
            <a:ext cx="5785202" cy="509948"/>
          </a:xfrm>
        </p:spPr>
        <p:txBody>
          <a:bodyPr wrap="square">
            <a:spAutoFit/>
          </a:bodyPr>
          <a:lstStyle>
            <a:lvl1pPr marL="0" indent="0">
              <a:lnSpc>
                <a:spcPct val="80000"/>
              </a:lnSpc>
              <a:buNone/>
              <a:defRPr sz="3200" b="1" i="0">
                <a:solidFill>
                  <a:srgbClr val="060320"/>
                </a:solidFill>
                <a:latin typeface="Equip Extended" panose="02000503030000020004" pitchFamily="2" charset="77"/>
              </a:defRPr>
            </a:lvl1pPr>
          </a:lstStyle>
          <a:p>
            <a:r>
              <a:rPr lang="en-GB" dirty="0"/>
              <a:t>Edit supporting title</a:t>
            </a:r>
            <a:endParaRPr lang="en-PT" dirty="0"/>
          </a:p>
        </p:txBody>
      </p:sp>
      <p:sp>
        <p:nvSpPr>
          <p:cNvPr id="16" name="Title 1">
            <a:extLst>
              <a:ext uri="{FF2B5EF4-FFF2-40B4-BE49-F238E27FC236}">
                <a16:creationId xmlns:a16="http://schemas.microsoft.com/office/drawing/2014/main" id="{AEB6EDD4-FB00-1849-B631-9683EBDC0C85}"/>
              </a:ext>
            </a:extLst>
          </p:cNvPr>
          <p:cNvSpPr>
            <a:spLocks noGrp="1"/>
          </p:cNvSpPr>
          <p:nvPr>
            <p:ph type="title" hasCustomPrompt="1"/>
          </p:nvPr>
        </p:nvSpPr>
        <p:spPr>
          <a:xfrm>
            <a:off x="626399" y="481125"/>
            <a:ext cx="5065199"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17" name="Text Placeholder 7">
            <a:extLst>
              <a:ext uri="{FF2B5EF4-FFF2-40B4-BE49-F238E27FC236}">
                <a16:creationId xmlns:a16="http://schemas.microsoft.com/office/drawing/2014/main" id="{925D287C-5E20-B140-858B-F2D24F16D3D5}"/>
              </a:ext>
            </a:extLst>
          </p:cNvPr>
          <p:cNvSpPr>
            <a:spLocks noGrp="1"/>
          </p:cNvSpPr>
          <p:nvPr>
            <p:ph type="body" sz="quarter" idx="29" hasCustomPrompt="1"/>
          </p:nvPr>
        </p:nvSpPr>
        <p:spPr>
          <a:xfrm>
            <a:off x="626401" y="930188"/>
            <a:ext cx="50652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417314445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5_1_plain text">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6" name="Content Placeholder 5">
            <a:extLst>
              <a:ext uri="{FF2B5EF4-FFF2-40B4-BE49-F238E27FC236}">
                <a16:creationId xmlns:a16="http://schemas.microsoft.com/office/drawing/2014/main" id="{BB690711-A8AD-C64F-99C3-28967A35020C}"/>
              </a:ext>
            </a:extLst>
          </p:cNvPr>
          <p:cNvSpPr>
            <a:spLocks noGrp="1"/>
          </p:cNvSpPr>
          <p:nvPr>
            <p:ph sz="quarter" idx="11"/>
          </p:nvPr>
        </p:nvSpPr>
        <p:spPr>
          <a:xfrm>
            <a:off x="626400" y="1602250"/>
            <a:ext cx="10854000" cy="3866150"/>
          </a:xfrm>
        </p:spPr>
        <p:txBody>
          <a:bodyPr/>
          <a:lstStyle>
            <a:lvl1pPr>
              <a:defRPr>
                <a:solidFill>
                  <a:srgbClr val="060320"/>
                </a:solidFill>
              </a:defRPr>
            </a:lvl1pPr>
            <a:lvl2pPr>
              <a:defRPr>
                <a:solidFill>
                  <a:srgbClr val="060320"/>
                </a:solidFill>
              </a:defRPr>
            </a:lvl2pPr>
            <a:lvl3pPr>
              <a:defRPr>
                <a:solidFill>
                  <a:srgbClr val="060320"/>
                </a:solidFill>
              </a:defRPr>
            </a:lvl3pPr>
            <a:lvl4pPr>
              <a:defRPr>
                <a:solidFill>
                  <a:srgbClr val="060320"/>
                </a:solidFill>
              </a:defRPr>
            </a:lvl4pPr>
            <a:lvl5pPr>
              <a:defRPr>
                <a:solidFill>
                  <a:srgbClr val="060320"/>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T" dirty="0"/>
          </a:p>
        </p:txBody>
      </p:sp>
      <p:sp>
        <p:nvSpPr>
          <p:cNvPr id="10" name="Text Placeholder 7">
            <a:extLst>
              <a:ext uri="{FF2B5EF4-FFF2-40B4-BE49-F238E27FC236}">
                <a16:creationId xmlns:a16="http://schemas.microsoft.com/office/drawing/2014/main" id="{7349E908-A4CA-7D44-A358-C5A13A5E120B}"/>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26" name="Title 1">
            <a:extLst>
              <a:ext uri="{FF2B5EF4-FFF2-40B4-BE49-F238E27FC236}">
                <a16:creationId xmlns:a16="http://schemas.microsoft.com/office/drawing/2014/main" id="{8D99D971-8D93-A14A-BE3D-ABC9A167F6B8}"/>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27" name="Text Placeholder 7">
            <a:extLst>
              <a:ext uri="{FF2B5EF4-FFF2-40B4-BE49-F238E27FC236}">
                <a16:creationId xmlns:a16="http://schemas.microsoft.com/office/drawing/2014/main" id="{16DBF9F2-91C4-4B4B-844B-3C6295E89D04}"/>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398135229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5_2_Plain text + 3 column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10" name="Text Placeholder 7">
            <a:extLst>
              <a:ext uri="{FF2B5EF4-FFF2-40B4-BE49-F238E27FC236}">
                <a16:creationId xmlns:a16="http://schemas.microsoft.com/office/drawing/2014/main" id="{7349E908-A4CA-7D44-A358-C5A13A5E120B}"/>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11" name="Title 1">
            <a:extLst>
              <a:ext uri="{FF2B5EF4-FFF2-40B4-BE49-F238E27FC236}">
                <a16:creationId xmlns:a16="http://schemas.microsoft.com/office/drawing/2014/main" id="{12350A91-73F6-E24D-9BBA-CF5921AA30F7}"/>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12" name="Text Placeholder 7">
            <a:extLst>
              <a:ext uri="{FF2B5EF4-FFF2-40B4-BE49-F238E27FC236}">
                <a16:creationId xmlns:a16="http://schemas.microsoft.com/office/drawing/2014/main" id="{58A02A2B-B509-D74F-984D-62B7A32720B1}"/>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
        <p:nvSpPr>
          <p:cNvPr id="8" name="Text Placeholder 7">
            <a:extLst>
              <a:ext uri="{FF2B5EF4-FFF2-40B4-BE49-F238E27FC236}">
                <a16:creationId xmlns:a16="http://schemas.microsoft.com/office/drawing/2014/main" id="{F6D108A4-41A4-2B43-B692-56C0A943EA4A}"/>
              </a:ext>
            </a:extLst>
          </p:cNvPr>
          <p:cNvSpPr>
            <a:spLocks noGrp="1"/>
          </p:cNvSpPr>
          <p:nvPr>
            <p:ph type="body" sz="quarter" idx="15" hasCustomPrompt="1"/>
          </p:nvPr>
        </p:nvSpPr>
        <p:spPr>
          <a:xfrm>
            <a:off x="1079996" y="5261733"/>
            <a:ext cx="29592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13" name="Text Placeholder 7">
            <a:extLst>
              <a:ext uri="{FF2B5EF4-FFF2-40B4-BE49-F238E27FC236}">
                <a16:creationId xmlns:a16="http://schemas.microsoft.com/office/drawing/2014/main" id="{13E5A8FD-B0E5-E945-A312-AABA78752EFF}"/>
              </a:ext>
            </a:extLst>
          </p:cNvPr>
          <p:cNvSpPr>
            <a:spLocks noGrp="1"/>
          </p:cNvSpPr>
          <p:nvPr>
            <p:ph type="body" sz="quarter" idx="16" hasCustomPrompt="1"/>
          </p:nvPr>
        </p:nvSpPr>
        <p:spPr>
          <a:xfrm>
            <a:off x="1079998" y="4937640"/>
            <a:ext cx="29592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14" name="Text Placeholder 7">
            <a:extLst>
              <a:ext uri="{FF2B5EF4-FFF2-40B4-BE49-F238E27FC236}">
                <a16:creationId xmlns:a16="http://schemas.microsoft.com/office/drawing/2014/main" id="{B0C5699A-28DA-F842-8606-5C140546ABDE}"/>
              </a:ext>
            </a:extLst>
          </p:cNvPr>
          <p:cNvSpPr>
            <a:spLocks noGrp="1"/>
          </p:cNvSpPr>
          <p:nvPr>
            <p:ph type="body" sz="quarter" idx="21" hasCustomPrompt="1"/>
          </p:nvPr>
        </p:nvSpPr>
        <p:spPr>
          <a:xfrm>
            <a:off x="4615200" y="5261169"/>
            <a:ext cx="29592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15" name="Text Placeholder 7">
            <a:extLst>
              <a:ext uri="{FF2B5EF4-FFF2-40B4-BE49-F238E27FC236}">
                <a16:creationId xmlns:a16="http://schemas.microsoft.com/office/drawing/2014/main" id="{43F062A2-1692-5747-910B-FA209A37CA99}"/>
              </a:ext>
            </a:extLst>
          </p:cNvPr>
          <p:cNvSpPr>
            <a:spLocks noGrp="1"/>
          </p:cNvSpPr>
          <p:nvPr>
            <p:ph type="body" sz="quarter" idx="22" hasCustomPrompt="1"/>
          </p:nvPr>
        </p:nvSpPr>
        <p:spPr>
          <a:xfrm>
            <a:off x="4615200" y="4937076"/>
            <a:ext cx="29592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16" name="Text Placeholder 7">
            <a:extLst>
              <a:ext uri="{FF2B5EF4-FFF2-40B4-BE49-F238E27FC236}">
                <a16:creationId xmlns:a16="http://schemas.microsoft.com/office/drawing/2014/main" id="{F8BF1F28-5A24-6B4A-9F2D-9905A3990357}"/>
              </a:ext>
            </a:extLst>
          </p:cNvPr>
          <p:cNvSpPr>
            <a:spLocks noGrp="1"/>
          </p:cNvSpPr>
          <p:nvPr>
            <p:ph type="body" sz="quarter" idx="27" hasCustomPrompt="1"/>
          </p:nvPr>
        </p:nvSpPr>
        <p:spPr>
          <a:xfrm>
            <a:off x="8150400" y="5261169"/>
            <a:ext cx="29592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17" name="Text Placeholder 7">
            <a:extLst>
              <a:ext uri="{FF2B5EF4-FFF2-40B4-BE49-F238E27FC236}">
                <a16:creationId xmlns:a16="http://schemas.microsoft.com/office/drawing/2014/main" id="{03FC7794-AB50-C245-B1FD-C784B1382D56}"/>
              </a:ext>
            </a:extLst>
          </p:cNvPr>
          <p:cNvSpPr>
            <a:spLocks noGrp="1"/>
          </p:cNvSpPr>
          <p:nvPr>
            <p:ph type="body" sz="quarter" idx="28" hasCustomPrompt="1"/>
          </p:nvPr>
        </p:nvSpPr>
        <p:spPr>
          <a:xfrm>
            <a:off x="8150400" y="4937076"/>
            <a:ext cx="29592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18" name="Text Placeholder 7">
            <a:extLst>
              <a:ext uri="{FF2B5EF4-FFF2-40B4-BE49-F238E27FC236}">
                <a16:creationId xmlns:a16="http://schemas.microsoft.com/office/drawing/2014/main" id="{B1CA8CB7-F17B-1B42-95B1-7A9A72C2146F}"/>
              </a:ext>
            </a:extLst>
          </p:cNvPr>
          <p:cNvSpPr>
            <a:spLocks noGrp="1"/>
          </p:cNvSpPr>
          <p:nvPr>
            <p:ph type="body" sz="quarter" idx="31" hasCustomPrompt="1"/>
          </p:nvPr>
        </p:nvSpPr>
        <p:spPr>
          <a:xfrm>
            <a:off x="1079998" y="4516763"/>
            <a:ext cx="2959200" cy="395869"/>
          </a:xfrm>
          <a:prstGeom prst="rect">
            <a:avLst/>
          </a:prstGeom>
        </p:spPr>
        <p:txBody>
          <a:bodyPr tIns="72000" anchor="t">
            <a:spAutoFit/>
          </a:bodyPr>
          <a:lstStyle>
            <a:lvl1pPr marL="0" indent="0">
              <a:lnSpc>
                <a:spcPct val="100000"/>
              </a:lnSpc>
              <a:buNone/>
              <a:defRPr sz="1800" b="1" i="0">
                <a:solidFill>
                  <a:srgbClr val="00DBA9"/>
                </a:solidFill>
                <a:latin typeface="Equip Extended ExtraBold" panose="02000603000000020004" pitchFamily="2" charset="77"/>
              </a:defRPr>
            </a:lvl1pPr>
          </a:lstStyle>
          <a:p>
            <a:pPr lvl="0"/>
            <a:r>
              <a:rPr lang="en-GB" dirty="0"/>
              <a:t>01</a:t>
            </a:r>
          </a:p>
        </p:txBody>
      </p:sp>
      <p:sp>
        <p:nvSpPr>
          <p:cNvPr id="19" name="Text Placeholder 7">
            <a:extLst>
              <a:ext uri="{FF2B5EF4-FFF2-40B4-BE49-F238E27FC236}">
                <a16:creationId xmlns:a16="http://schemas.microsoft.com/office/drawing/2014/main" id="{FBA5EBC6-1AA3-0144-957B-06BDCA02A02C}"/>
              </a:ext>
            </a:extLst>
          </p:cNvPr>
          <p:cNvSpPr>
            <a:spLocks noGrp="1"/>
          </p:cNvSpPr>
          <p:nvPr>
            <p:ph type="body" sz="quarter" idx="32" hasCustomPrompt="1"/>
          </p:nvPr>
        </p:nvSpPr>
        <p:spPr>
          <a:xfrm>
            <a:off x="4615200" y="4516763"/>
            <a:ext cx="2959200" cy="395869"/>
          </a:xfrm>
          <a:prstGeom prst="rect">
            <a:avLst/>
          </a:prstGeom>
        </p:spPr>
        <p:txBody>
          <a:bodyPr tIns="72000" anchor="t">
            <a:spAutoFit/>
          </a:bodyPr>
          <a:lstStyle>
            <a:lvl1pPr marL="0" indent="0">
              <a:lnSpc>
                <a:spcPct val="100000"/>
              </a:lnSpc>
              <a:buNone/>
              <a:defRPr sz="1800" b="1" i="0">
                <a:solidFill>
                  <a:srgbClr val="00DBA9"/>
                </a:solidFill>
                <a:latin typeface="Equip Extended ExtraBold" panose="02000603000000020004" pitchFamily="2" charset="77"/>
              </a:defRPr>
            </a:lvl1pPr>
          </a:lstStyle>
          <a:p>
            <a:pPr lvl="0"/>
            <a:r>
              <a:rPr lang="en-GB" dirty="0"/>
              <a:t>02</a:t>
            </a:r>
          </a:p>
        </p:txBody>
      </p:sp>
      <p:sp>
        <p:nvSpPr>
          <p:cNvPr id="20" name="Text Placeholder 7">
            <a:extLst>
              <a:ext uri="{FF2B5EF4-FFF2-40B4-BE49-F238E27FC236}">
                <a16:creationId xmlns:a16="http://schemas.microsoft.com/office/drawing/2014/main" id="{CDD53BAA-D440-C94E-B2A1-B78B1087BE82}"/>
              </a:ext>
            </a:extLst>
          </p:cNvPr>
          <p:cNvSpPr>
            <a:spLocks noGrp="1"/>
          </p:cNvSpPr>
          <p:nvPr>
            <p:ph type="body" sz="quarter" idx="33" hasCustomPrompt="1"/>
          </p:nvPr>
        </p:nvSpPr>
        <p:spPr>
          <a:xfrm>
            <a:off x="8150400" y="4516763"/>
            <a:ext cx="2959200" cy="395869"/>
          </a:xfrm>
          <a:prstGeom prst="rect">
            <a:avLst/>
          </a:prstGeom>
        </p:spPr>
        <p:txBody>
          <a:bodyPr tIns="72000" anchor="t">
            <a:spAutoFit/>
          </a:bodyPr>
          <a:lstStyle>
            <a:lvl1pPr marL="0" indent="0">
              <a:lnSpc>
                <a:spcPct val="100000"/>
              </a:lnSpc>
              <a:buNone/>
              <a:defRPr sz="1800" b="1" i="0">
                <a:solidFill>
                  <a:srgbClr val="00DBA9"/>
                </a:solidFill>
                <a:latin typeface="Equip Extended ExtraBold" panose="02000603000000020004" pitchFamily="2" charset="77"/>
              </a:defRPr>
            </a:lvl1pPr>
          </a:lstStyle>
          <a:p>
            <a:pPr lvl="0"/>
            <a:r>
              <a:rPr lang="en-GB" dirty="0"/>
              <a:t>03</a:t>
            </a:r>
          </a:p>
        </p:txBody>
      </p:sp>
      <p:sp>
        <p:nvSpPr>
          <p:cNvPr id="22" name="Content Placeholder 5">
            <a:extLst>
              <a:ext uri="{FF2B5EF4-FFF2-40B4-BE49-F238E27FC236}">
                <a16:creationId xmlns:a16="http://schemas.microsoft.com/office/drawing/2014/main" id="{B221D190-DA82-8C40-A021-F49C1BA940D0}"/>
              </a:ext>
            </a:extLst>
          </p:cNvPr>
          <p:cNvSpPr>
            <a:spLocks noGrp="1"/>
          </p:cNvSpPr>
          <p:nvPr>
            <p:ph sz="quarter" idx="11"/>
          </p:nvPr>
        </p:nvSpPr>
        <p:spPr>
          <a:xfrm>
            <a:off x="1079996" y="1605300"/>
            <a:ext cx="10029604" cy="2602800"/>
          </a:xfrm>
        </p:spPr>
        <p:txBody>
          <a:bodyPr/>
          <a:lstStyle>
            <a:lvl1pPr>
              <a:defRPr>
                <a:solidFill>
                  <a:srgbClr val="060320"/>
                </a:solidFill>
              </a:defRPr>
            </a:lvl1pPr>
            <a:lvl2pPr>
              <a:defRPr>
                <a:solidFill>
                  <a:srgbClr val="060320"/>
                </a:solidFill>
              </a:defRPr>
            </a:lvl2pPr>
            <a:lvl3pPr>
              <a:defRPr>
                <a:solidFill>
                  <a:srgbClr val="060320"/>
                </a:solidFill>
              </a:defRPr>
            </a:lvl3pPr>
            <a:lvl4pPr>
              <a:defRPr>
                <a:solidFill>
                  <a:srgbClr val="060320"/>
                </a:solidFill>
              </a:defRPr>
            </a:lvl4pPr>
            <a:lvl5pPr>
              <a:defRPr>
                <a:solidFill>
                  <a:srgbClr val="060320"/>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T" dirty="0"/>
          </a:p>
        </p:txBody>
      </p:sp>
    </p:spTree>
    <p:extLst>
      <p:ext uri="{BB962C8B-B14F-4D97-AF65-F5344CB8AC3E}">
        <p14:creationId xmlns:p14="http://schemas.microsoft.com/office/powerpoint/2010/main" val="110681815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5_3_text in 2 column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6" name="Content Placeholder 5">
            <a:extLst>
              <a:ext uri="{FF2B5EF4-FFF2-40B4-BE49-F238E27FC236}">
                <a16:creationId xmlns:a16="http://schemas.microsoft.com/office/drawing/2014/main" id="{BB690711-A8AD-C64F-99C3-28967A35020C}"/>
              </a:ext>
            </a:extLst>
          </p:cNvPr>
          <p:cNvSpPr>
            <a:spLocks noGrp="1"/>
          </p:cNvSpPr>
          <p:nvPr>
            <p:ph sz="quarter" idx="11"/>
          </p:nvPr>
        </p:nvSpPr>
        <p:spPr>
          <a:xfrm>
            <a:off x="626400" y="1602250"/>
            <a:ext cx="5065200" cy="3866150"/>
          </a:xfrm>
        </p:spPr>
        <p:txBody>
          <a:bodyPr/>
          <a:lstStyle>
            <a:lvl1pPr>
              <a:defRPr>
                <a:solidFill>
                  <a:srgbClr val="060320"/>
                </a:solidFill>
              </a:defRPr>
            </a:lvl1pPr>
            <a:lvl2pPr>
              <a:defRPr>
                <a:solidFill>
                  <a:srgbClr val="060320"/>
                </a:solidFill>
              </a:defRPr>
            </a:lvl2pPr>
            <a:lvl3pPr>
              <a:defRPr>
                <a:solidFill>
                  <a:srgbClr val="060320"/>
                </a:solidFill>
              </a:defRPr>
            </a:lvl3pPr>
            <a:lvl4pPr>
              <a:defRPr>
                <a:solidFill>
                  <a:srgbClr val="060320"/>
                </a:solidFill>
              </a:defRPr>
            </a:lvl4pPr>
            <a:lvl5pPr>
              <a:defRPr>
                <a:solidFill>
                  <a:srgbClr val="060320"/>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T"/>
          </a:p>
        </p:txBody>
      </p:sp>
      <p:sp>
        <p:nvSpPr>
          <p:cNvPr id="12" name="Content Placeholder 5">
            <a:extLst>
              <a:ext uri="{FF2B5EF4-FFF2-40B4-BE49-F238E27FC236}">
                <a16:creationId xmlns:a16="http://schemas.microsoft.com/office/drawing/2014/main" id="{ECAA6B25-0AAB-1848-A90A-94903A69A56F}"/>
              </a:ext>
            </a:extLst>
          </p:cNvPr>
          <p:cNvSpPr>
            <a:spLocks noGrp="1"/>
          </p:cNvSpPr>
          <p:nvPr>
            <p:ph sz="quarter" idx="30"/>
          </p:nvPr>
        </p:nvSpPr>
        <p:spPr>
          <a:xfrm>
            <a:off x="6411600" y="1602250"/>
            <a:ext cx="5065200" cy="3866400"/>
          </a:xfrm>
        </p:spPr>
        <p:txBody>
          <a:bodyPr/>
          <a:lstStyle>
            <a:lvl1pPr>
              <a:defRPr>
                <a:solidFill>
                  <a:srgbClr val="060320"/>
                </a:solidFill>
              </a:defRPr>
            </a:lvl1pPr>
            <a:lvl2pPr>
              <a:defRPr>
                <a:solidFill>
                  <a:srgbClr val="060320"/>
                </a:solidFill>
              </a:defRPr>
            </a:lvl2pPr>
            <a:lvl3pPr>
              <a:defRPr>
                <a:solidFill>
                  <a:srgbClr val="060320"/>
                </a:solidFill>
              </a:defRPr>
            </a:lvl3pPr>
            <a:lvl4pPr>
              <a:defRPr>
                <a:solidFill>
                  <a:srgbClr val="060320"/>
                </a:solidFill>
              </a:defRPr>
            </a:lvl4pPr>
            <a:lvl5pPr>
              <a:defRPr>
                <a:solidFill>
                  <a:srgbClr val="060320"/>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T"/>
          </a:p>
        </p:txBody>
      </p:sp>
      <p:sp>
        <p:nvSpPr>
          <p:cNvPr id="14" name="Text Placeholder 7">
            <a:extLst>
              <a:ext uri="{FF2B5EF4-FFF2-40B4-BE49-F238E27FC236}">
                <a16:creationId xmlns:a16="http://schemas.microsoft.com/office/drawing/2014/main" id="{04E5114A-A862-B140-9B54-72F0C4AD521B}"/>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15" name="Title 1">
            <a:extLst>
              <a:ext uri="{FF2B5EF4-FFF2-40B4-BE49-F238E27FC236}">
                <a16:creationId xmlns:a16="http://schemas.microsoft.com/office/drawing/2014/main" id="{31BA360A-D6E3-4147-BF41-108A0977E237}"/>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16" name="Text Placeholder 7">
            <a:extLst>
              <a:ext uri="{FF2B5EF4-FFF2-40B4-BE49-F238E27FC236}">
                <a16:creationId xmlns:a16="http://schemas.microsoft.com/office/drawing/2014/main" id="{CC8980E1-F990-A948-B8EE-D64D6FDADD7D}"/>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227365768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5_4_text or graph in right column">
    <p:bg>
      <p:bgPr>
        <a:solidFill>
          <a:schemeClr val="bg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10" name="Text Placeholder 7">
            <a:extLst>
              <a:ext uri="{FF2B5EF4-FFF2-40B4-BE49-F238E27FC236}">
                <a16:creationId xmlns:a16="http://schemas.microsoft.com/office/drawing/2014/main" id="{7349E908-A4CA-7D44-A358-C5A13A5E120B}"/>
              </a:ext>
            </a:extLst>
          </p:cNvPr>
          <p:cNvSpPr>
            <a:spLocks noGrp="1"/>
          </p:cNvSpPr>
          <p:nvPr>
            <p:ph type="body" sz="quarter" idx="10" hasCustomPrompt="1"/>
          </p:nvPr>
        </p:nvSpPr>
        <p:spPr>
          <a:xfrm>
            <a:off x="639385" y="5876515"/>
            <a:ext cx="10854585"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12" name="Content Placeholder 5">
            <a:extLst>
              <a:ext uri="{FF2B5EF4-FFF2-40B4-BE49-F238E27FC236}">
                <a16:creationId xmlns:a16="http://schemas.microsoft.com/office/drawing/2014/main" id="{ECAA6B25-0AAB-1848-A90A-94903A69A56F}"/>
              </a:ext>
            </a:extLst>
          </p:cNvPr>
          <p:cNvSpPr>
            <a:spLocks noGrp="1"/>
          </p:cNvSpPr>
          <p:nvPr>
            <p:ph sz="quarter" idx="30"/>
          </p:nvPr>
        </p:nvSpPr>
        <p:spPr>
          <a:xfrm>
            <a:off x="5691598" y="1602250"/>
            <a:ext cx="5785202" cy="4073968"/>
          </a:xfrm>
        </p:spPr>
        <p:txBody>
          <a:bodyPr/>
          <a:lstStyle>
            <a:lvl1pPr>
              <a:defRPr>
                <a:solidFill>
                  <a:srgbClr val="060320"/>
                </a:solidFill>
              </a:defRPr>
            </a:lvl1pPr>
            <a:lvl2pPr>
              <a:defRPr>
                <a:solidFill>
                  <a:srgbClr val="060320"/>
                </a:solidFill>
              </a:defRPr>
            </a:lvl2pPr>
            <a:lvl3pPr>
              <a:defRPr>
                <a:solidFill>
                  <a:srgbClr val="060320"/>
                </a:solidFill>
              </a:defRPr>
            </a:lvl3pPr>
            <a:lvl4pPr>
              <a:defRPr>
                <a:solidFill>
                  <a:srgbClr val="060320"/>
                </a:solidFill>
              </a:defRPr>
            </a:lvl4pPr>
            <a:lvl5pPr>
              <a:defRPr>
                <a:solidFill>
                  <a:srgbClr val="060320"/>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T"/>
          </a:p>
        </p:txBody>
      </p:sp>
      <p:sp>
        <p:nvSpPr>
          <p:cNvPr id="11" name="Text Placeholder 7">
            <a:extLst>
              <a:ext uri="{FF2B5EF4-FFF2-40B4-BE49-F238E27FC236}">
                <a16:creationId xmlns:a16="http://schemas.microsoft.com/office/drawing/2014/main" id="{66580AB3-FB14-6946-8D8A-0DAE43903496}"/>
              </a:ext>
            </a:extLst>
          </p:cNvPr>
          <p:cNvSpPr>
            <a:spLocks noGrp="1"/>
          </p:cNvSpPr>
          <p:nvPr>
            <p:ph type="body" sz="quarter" idx="31" hasCustomPrompt="1"/>
          </p:nvPr>
        </p:nvSpPr>
        <p:spPr>
          <a:xfrm>
            <a:off x="622214" y="1602249"/>
            <a:ext cx="4330800" cy="395869"/>
          </a:xfrm>
          <a:prstGeom prst="rect">
            <a:avLst/>
          </a:prstGeom>
        </p:spPr>
        <p:txBody>
          <a:bodyPr wrap="square" tIns="72000" numCol="1" spcCol="720000" anchor="t">
            <a:spAutoFit/>
          </a:bodyPr>
          <a:lstStyle>
            <a:lvl1pPr marL="0" indent="0">
              <a:lnSpc>
                <a:spcPct val="100000"/>
              </a:lnSpc>
              <a:buFont typeface="Arial" panose="020B0604020202020204" pitchFamily="34" charset="0"/>
              <a:buNone/>
              <a:defRPr sz="1800" b="0" i="0">
                <a:solidFill>
                  <a:srgbClr val="060320"/>
                </a:solidFill>
                <a:latin typeface="Equip Extended" panose="02000503030000020004" pitchFamily="2" charset="77"/>
              </a:defRPr>
            </a:lvl1pPr>
          </a:lstStyle>
          <a:p>
            <a:pPr lvl="0"/>
            <a:r>
              <a:rPr lang="en-GB" dirty="0"/>
              <a:t>Edit description</a:t>
            </a:r>
          </a:p>
        </p:txBody>
      </p:sp>
      <p:sp>
        <p:nvSpPr>
          <p:cNvPr id="13" name="Title 1">
            <a:extLst>
              <a:ext uri="{FF2B5EF4-FFF2-40B4-BE49-F238E27FC236}">
                <a16:creationId xmlns:a16="http://schemas.microsoft.com/office/drawing/2014/main" id="{0BF60238-E321-3549-A8C0-EE0D527935C3}"/>
              </a:ext>
            </a:extLst>
          </p:cNvPr>
          <p:cNvSpPr>
            <a:spLocks noGrp="1"/>
          </p:cNvSpPr>
          <p:nvPr>
            <p:ph type="title" hasCustomPrompt="1"/>
          </p:nvPr>
        </p:nvSpPr>
        <p:spPr>
          <a:xfrm>
            <a:off x="626399" y="481125"/>
            <a:ext cx="43308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14" name="Text Placeholder 7">
            <a:extLst>
              <a:ext uri="{FF2B5EF4-FFF2-40B4-BE49-F238E27FC236}">
                <a16:creationId xmlns:a16="http://schemas.microsoft.com/office/drawing/2014/main" id="{4E29A3D6-AE35-E54C-926B-EFDDDE811835}"/>
              </a:ext>
            </a:extLst>
          </p:cNvPr>
          <p:cNvSpPr>
            <a:spLocks noGrp="1"/>
          </p:cNvSpPr>
          <p:nvPr>
            <p:ph type="body" sz="quarter" idx="29" hasCustomPrompt="1"/>
          </p:nvPr>
        </p:nvSpPr>
        <p:spPr>
          <a:xfrm>
            <a:off x="626401" y="930188"/>
            <a:ext cx="43308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22294451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2_Title Blue">
    <p:bg>
      <p:bgPr>
        <a:solidFill>
          <a:srgbClr val="09294D"/>
        </a:solidFill>
        <a:effectLst/>
      </p:bgPr>
    </p:bg>
    <p:spTree>
      <p:nvGrpSpPr>
        <p:cNvPr id="1" name=""/>
        <p:cNvGrpSpPr/>
        <p:nvPr/>
      </p:nvGrpSpPr>
      <p:grpSpPr>
        <a:xfrm>
          <a:off x="0" y="0"/>
          <a:ext cx="0" cy="0"/>
          <a:chOff x="0" y="0"/>
          <a:chExt cx="0" cy="0"/>
        </a:xfrm>
      </p:grpSpPr>
      <p:pic>
        <p:nvPicPr>
          <p:cNvPr id="7" name="r1Artboard 3 copy 7edsw.pdf" descr="r1Artboard 3 copy 7edsw.pdf">
            <a:extLst>
              <a:ext uri="{FF2B5EF4-FFF2-40B4-BE49-F238E27FC236}">
                <a16:creationId xmlns:a16="http://schemas.microsoft.com/office/drawing/2014/main" id="{5704F5EE-4D8D-FE42-A8A0-366BC149FCB1}"/>
              </a:ext>
            </a:extLst>
          </p:cNvPr>
          <p:cNvPicPr>
            <a:picLocks noChangeAspect="1"/>
          </p:cNvPicPr>
          <p:nvPr userDrawn="1"/>
        </p:nvPicPr>
        <p:blipFill rotWithShape="1">
          <a:blip r:embed="rId2" cstate="screen">
            <a:alphaModFix amt="60000"/>
            <a:extLst>
              <a:ext uri="{28A0092B-C50C-407E-A947-70E740481C1C}">
                <a14:useLocalDpi xmlns:a14="http://schemas.microsoft.com/office/drawing/2010/main"/>
              </a:ext>
            </a:extLst>
          </a:blip>
          <a:srcRect/>
          <a:stretch/>
        </p:blipFill>
        <p:spPr>
          <a:xfrm>
            <a:off x="3789600" y="0"/>
            <a:ext cx="8402400" cy="6858000"/>
          </a:xfrm>
          <a:prstGeom prst="rect">
            <a:avLst/>
          </a:prstGeom>
          <a:ln w="12700">
            <a:miter lim="400000"/>
          </a:ln>
        </p:spPr>
      </p:pic>
      <p:sp>
        <p:nvSpPr>
          <p:cNvPr id="4" name="Title 1">
            <a:extLst>
              <a:ext uri="{FF2B5EF4-FFF2-40B4-BE49-F238E27FC236}">
                <a16:creationId xmlns:a16="http://schemas.microsoft.com/office/drawing/2014/main" id="{17AAB606-6867-894C-9BD5-B6BFB3E820B8}"/>
              </a:ext>
            </a:extLst>
          </p:cNvPr>
          <p:cNvSpPr>
            <a:spLocks noGrp="1"/>
          </p:cNvSpPr>
          <p:nvPr>
            <p:ph type="title" hasCustomPrompt="1"/>
          </p:nvPr>
        </p:nvSpPr>
        <p:spPr>
          <a:xfrm>
            <a:off x="540000" y="2826958"/>
            <a:ext cx="9767782" cy="1519968"/>
          </a:xfrm>
          <a:prstGeom prst="rect">
            <a:avLst/>
          </a:prstGeom>
        </p:spPr>
        <p:txBody>
          <a:bodyPr anchor="ctr">
            <a:spAutoFit/>
          </a:bodyPr>
          <a:lstStyle>
            <a:lvl1pPr>
              <a:lnSpc>
                <a:spcPct val="70000"/>
              </a:lnSpc>
              <a:defRPr sz="12000" b="1" i="0">
                <a:solidFill>
                  <a:schemeClr val="bg1"/>
                </a:solidFill>
                <a:latin typeface="Equip Extended" panose="02000503030000020004" pitchFamily="2" charset="77"/>
              </a:defRPr>
            </a:lvl1pPr>
          </a:lstStyle>
          <a:p>
            <a:r>
              <a:rPr lang="en-GB" dirty="0"/>
              <a:t>Edit title</a:t>
            </a:r>
            <a:endParaRPr lang="en-PT" dirty="0"/>
          </a:p>
        </p:txBody>
      </p:sp>
      <p:pic>
        <p:nvPicPr>
          <p:cNvPr id="3" name="Graphic 2">
            <a:extLst>
              <a:ext uri="{FF2B5EF4-FFF2-40B4-BE49-F238E27FC236}">
                <a16:creationId xmlns:a16="http://schemas.microsoft.com/office/drawing/2014/main" id="{73A8F63C-93A7-DA4F-8C8B-03DCFB7B5A2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40000" y="1"/>
            <a:ext cx="1980000" cy="1485001"/>
          </a:xfrm>
          <a:prstGeom prst="rect">
            <a:avLst/>
          </a:prstGeom>
        </p:spPr>
      </p:pic>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668395" cy="498475"/>
          </a:xfrm>
        </p:spPr>
        <p:txBody>
          <a:bodyPr anchor="ctr">
            <a:normAutofit/>
          </a:bodyPr>
          <a:lstStyle>
            <a:lvl1pPr marL="0" indent="0">
              <a:buNone/>
              <a:defRPr sz="1300" b="0" i="0">
                <a:solidFill>
                  <a:schemeClr val="bg1"/>
                </a:solidFill>
                <a:latin typeface="Equip Extended Light" panose="02000503000000020004" pitchFamily="2" charset="77"/>
              </a:defRPr>
            </a:lvl1pPr>
          </a:lstStyle>
          <a:p>
            <a:pPr lvl="0"/>
            <a:r>
              <a:rPr lang="en-GB" dirty="0"/>
              <a:t>Edit Footnote</a:t>
            </a:r>
          </a:p>
        </p:txBody>
      </p:sp>
    </p:spTree>
    <p:extLst>
      <p:ext uri="{BB962C8B-B14F-4D97-AF65-F5344CB8AC3E}">
        <p14:creationId xmlns:p14="http://schemas.microsoft.com/office/powerpoint/2010/main" val="202959786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5_5_Paragraph 3 Columns">
    <p:bg>
      <p:bgPr>
        <a:solidFill>
          <a:schemeClr val="bg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19" name="Text Placeholder 7">
            <a:extLst>
              <a:ext uri="{FF2B5EF4-FFF2-40B4-BE49-F238E27FC236}">
                <a16:creationId xmlns:a16="http://schemas.microsoft.com/office/drawing/2014/main" id="{FFFBB409-1DFD-1441-8895-D381848D5ABE}"/>
              </a:ext>
            </a:extLst>
          </p:cNvPr>
          <p:cNvSpPr>
            <a:spLocks noGrp="1"/>
          </p:cNvSpPr>
          <p:nvPr>
            <p:ph type="body" sz="quarter" idx="31" hasCustomPrompt="1"/>
          </p:nvPr>
        </p:nvSpPr>
        <p:spPr>
          <a:xfrm>
            <a:off x="622215" y="2153050"/>
            <a:ext cx="10181386" cy="2150195"/>
          </a:xfrm>
          <a:prstGeom prst="rect">
            <a:avLst/>
          </a:prstGeom>
        </p:spPr>
        <p:txBody>
          <a:bodyPr wrap="square" tIns="72000" numCol="3" spcCol="720000" anchor="t">
            <a:spAutoFit/>
          </a:bodyPr>
          <a:lstStyle>
            <a:lvl1pPr marL="0" indent="0">
              <a:lnSpc>
                <a:spcPct val="100000"/>
              </a:lnSpc>
              <a:buFont typeface="+mj-lt"/>
              <a:buNone/>
              <a:defRPr sz="1200" b="0" i="0">
                <a:solidFill>
                  <a:schemeClr val="tx1"/>
                </a:solidFill>
                <a:latin typeface="Equip Light" panose="02000503000000020004" pitchFamily="2" charset="77"/>
              </a:defRPr>
            </a:lvl1pPr>
          </a:lstStyle>
          <a:p>
            <a:pPr lvl="0"/>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a:t>
            </a:r>
            <a:r>
              <a:rPr lang="en-GB" dirty="0" err="1"/>
              <a:t>labore</a:t>
            </a:r>
            <a:r>
              <a:rPr lang="en-GB" dirty="0"/>
              <a:t> et dolore magna </a:t>
            </a:r>
            <a:r>
              <a:rPr lang="en-GB" dirty="0" err="1"/>
              <a:t>aliqua</a:t>
            </a:r>
            <a:r>
              <a:rPr lang="en-GB" dirty="0"/>
              <a:t>. </a:t>
            </a:r>
            <a:r>
              <a:rPr lang="en-GB" dirty="0" err="1"/>
              <a:t>Risus</a:t>
            </a:r>
            <a:r>
              <a:rPr lang="en-GB" dirty="0"/>
              <a:t> </a:t>
            </a:r>
            <a:r>
              <a:rPr lang="en-GB" dirty="0" err="1"/>
              <a:t>feugiat</a:t>
            </a:r>
            <a:r>
              <a:rPr lang="en-GB" dirty="0"/>
              <a:t> in ante </a:t>
            </a:r>
            <a:r>
              <a:rPr lang="en-GB" dirty="0" err="1"/>
              <a:t>metus</a:t>
            </a:r>
            <a:r>
              <a:rPr lang="en-GB" dirty="0"/>
              <a:t> dictum. </a:t>
            </a:r>
            <a:r>
              <a:rPr lang="en-GB" dirty="0" err="1"/>
              <a:t>Tincidunt</a:t>
            </a:r>
            <a:r>
              <a:rPr lang="en-GB" dirty="0"/>
              <a:t> </a:t>
            </a:r>
            <a:r>
              <a:rPr lang="en-GB" dirty="0" err="1"/>
              <a:t>praesent</a:t>
            </a:r>
            <a:r>
              <a:rPr lang="en-GB" dirty="0"/>
              <a:t> semper </a:t>
            </a:r>
            <a:r>
              <a:rPr lang="en-GB" dirty="0" err="1"/>
              <a:t>feugiat</a:t>
            </a:r>
            <a:r>
              <a:rPr lang="en-GB" dirty="0"/>
              <a:t> </a:t>
            </a:r>
            <a:r>
              <a:rPr lang="en-GB" dirty="0" err="1"/>
              <a:t>nibh</a:t>
            </a:r>
            <a:r>
              <a:rPr lang="en-GB" dirty="0"/>
              <a:t>  </a:t>
            </a:r>
            <a:r>
              <a:rPr lang="en-GB" dirty="0" err="1"/>
              <a:t>sed</a:t>
            </a:r>
            <a:r>
              <a:rPr lang="en-GB" dirty="0"/>
              <a:t> pulvinar. Proin libero </a:t>
            </a:r>
            <a:r>
              <a:rPr lang="en-GB" dirty="0" err="1"/>
              <a:t>nunc</a:t>
            </a:r>
            <a:r>
              <a:rPr lang="en-GB" dirty="0"/>
              <a:t> </a:t>
            </a:r>
            <a:r>
              <a:rPr lang="en-GB" dirty="0" err="1"/>
              <a:t>consequat</a:t>
            </a:r>
            <a:r>
              <a:rPr lang="en-GB" dirty="0"/>
              <a:t> </a:t>
            </a:r>
            <a:r>
              <a:rPr lang="en-GB" dirty="0" err="1"/>
              <a:t>interdum</a:t>
            </a:r>
            <a:r>
              <a:rPr lang="en-GB" dirty="0"/>
              <a:t> </a:t>
            </a:r>
            <a:r>
              <a:rPr lang="en-GB" dirty="0" err="1"/>
              <a:t>varius</a:t>
            </a:r>
            <a:r>
              <a:rPr lang="en-GB" dirty="0"/>
              <a:t> sit </a:t>
            </a:r>
            <a:r>
              <a:rPr lang="en-GB" dirty="0" err="1"/>
              <a:t>amet</a:t>
            </a:r>
            <a:r>
              <a:rPr lang="en-GB" dirty="0"/>
              <a:t>. </a:t>
            </a:r>
            <a:r>
              <a:rPr lang="en-GB" dirty="0" err="1"/>
              <a:t>Sagittis</a:t>
            </a:r>
            <a:r>
              <a:rPr lang="en-GB" dirty="0"/>
              <a:t> id </a:t>
            </a:r>
            <a:r>
              <a:rPr lang="en-GB" dirty="0" err="1"/>
              <a:t>consectetur</a:t>
            </a:r>
            <a:r>
              <a:rPr lang="en-GB" dirty="0"/>
              <a:t> </a:t>
            </a:r>
            <a:r>
              <a:rPr lang="en-GB" dirty="0" err="1"/>
              <a:t>purus</a:t>
            </a:r>
            <a:r>
              <a:rPr lang="en-GB" dirty="0"/>
              <a:t> </a:t>
            </a:r>
            <a:r>
              <a:rPr lang="en-GB" dirty="0" err="1"/>
              <a:t>ut.</a:t>
            </a:r>
            <a:r>
              <a:rPr lang="en-GB" dirty="0"/>
              <a:t> </a:t>
            </a:r>
            <a:r>
              <a:rPr lang="en-GB" dirty="0" err="1"/>
              <a:t>Aliquam</a:t>
            </a:r>
            <a:r>
              <a:rPr lang="en-GB" dirty="0"/>
              <a:t> </a:t>
            </a:r>
            <a:r>
              <a:rPr lang="en-GB" dirty="0" err="1"/>
              <a:t>faucibus</a:t>
            </a:r>
            <a:r>
              <a:rPr lang="en-GB" dirty="0"/>
              <a:t> </a:t>
            </a:r>
            <a:r>
              <a:rPr lang="en-GB" dirty="0" err="1"/>
              <a:t>purus</a:t>
            </a:r>
            <a:r>
              <a:rPr lang="en-GB" dirty="0"/>
              <a:t> in </a:t>
            </a:r>
            <a:r>
              <a:rPr lang="en-GB" dirty="0" err="1"/>
              <a:t>massa</a:t>
            </a:r>
            <a:r>
              <a:rPr lang="en-GB" dirty="0"/>
              <a:t> </a:t>
            </a:r>
            <a:r>
              <a:rPr lang="en-GB" dirty="0" err="1"/>
              <a:t>tempor</a:t>
            </a:r>
            <a:r>
              <a:rPr lang="en-GB" dirty="0"/>
              <a:t> </a:t>
            </a:r>
            <a:r>
              <a:rPr lang="en-GB" dirty="0" err="1"/>
              <a:t>nec</a:t>
            </a:r>
            <a:r>
              <a:rPr lang="en-GB" dirty="0"/>
              <a:t> feu </a:t>
            </a:r>
            <a:r>
              <a:rPr lang="en-GB" dirty="0" err="1"/>
              <a:t>giat</a:t>
            </a:r>
            <a:r>
              <a:rPr lang="en-GB" dirty="0"/>
              <a:t> </a:t>
            </a:r>
            <a:r>
              <a:rPr lang="en-GB" dirty="0" err="1"/>
              <a:t>nisl</a:t>
            </a:r>
            <a:r>
              <a:rPr lang="en-GB" dirty="0"/>
              <a:t> </a:t>
            </a:r>
            <a:r>
              <a:rPr lang="en-GB" dirty="0" err="1"/>
              <a:t>pretium</a:t>
            </a:r>
            <a:r>
              <a:rPr lang="en-GB" dirty="0"/>
              <a:t>. </a:t>
            </a:r>
            <a:r>
              <a:rPr lang="en-GB" dirty="0" err="1"/>
              <a:t>Tempor</a:t>
            </a:r>
            <a:r>
              <a:rPr lang="en-GB" dirty="0"/>
              <a:t> </a:t>
            </a:r>
            <a:r>
              <a:rPr lang="en-GB" dirty="0" err="1"/>
              <a:t>commodo</a:t>
            </a:r>
            <a:r>
              <a:rPr lang="en-GB" dirty="0"/>
              <a:t> </a:t>
            </a:r>
            <a:r>
              <a:rPr lang="en-GB" dirty="0" err="1"/>
              <a:t>ullam</a:t>
            </a:r>
            <a:r>
              <a:rPr lang="en-GB" dirty="0"/>
              <a:t> </a:t>
            </a:r>
            <a:r>
              <a:rPr lang="en-GB" dirty="0" err="1"/>
              <a:t>corper</a:t>
            </a:r>
            <a:r>
              <a:rPr lang="en-GB" dirty="0"/>
              <a:t> a </a:t>
            </a:r>
            <a:r>
              <a:rPr lang="en-GB" dirty="0" err="1"/>
              <a:t>lacus</a:t>
            </a:r>
            <a:r>
              <a:rPr lang="en-GB" dirty="0"/>
              <a:t> vestibulum. Semper </a:t>
            </a:r>
            <a:r>
              <a:rPr lang="en-GB" dirty="0" err="1"/>
              <a:t>risus</a:t>
            </a:r>
            <a:r>
              <a:rPr lang="en-GB" dirty="0"/>
              <a:t> in </a:t>
            </a:r>
            <a:r>
              <a:rPr lang="en-GB" dirty="0" err="1"/>
              <a:t>hendrerit</a:t>
            </a:r>
            <a:r>
              <a:rPr lang="en-GB" dirty="0"/>
              <a:t> gravida </a:t>
            </a:r>
            <a:r>
              <a:rPr lang="en-GB" dirty="0" err="1"/>
              <a:t>rutrum</a:t>
            </a:r>
            <a:r>
              <a:rPr lang="en-GB" dirty="0"/>
              <a:t>. </a:t>
            </a:r>
            <a:r>
              <a:rPr lang="en-GB" dirty="0" err="1"/>
              <a:t>Imperdiet</a:t>
            </a:r>
            <a:r>
              <a:rPr lang="en-GB" dirty="0"/>
              <a:t> </a:t>
            </a:r>
            <a:r>
              <a:rPr lang="en-GB" dirty="0" err="1"/>
              <a:t>massa</a:t>
            </a:r>
            <a:r>
              <a:rPr lang="en-GB" dirty="0"/>
              <a:t> </a:t>
            </a:r>
            <a:r>
              <a:rPr lang="en-GB" dirty="0" err="1"/>
              <a:t>tincidunt</a:t>
            </a:r>
            <a:r>
              <a:rPr lang="en-GB" dirty="0"/>
              <a:t> </a:t>
            </a:r>
            <a:r>
              <a:rPr lang="en-GB" dirty="0" err="1"/>
              <a:t>nunc</a:t>
            </a:r>
            <a:r>
              <a:rPr lang="en-GB" dirty="0"/>
              <a:t> pulvinar </a:t>
            </a:r>
            <a:r>
              <a:rPr lang="en-GB" dirty="0" err="1"/>
              <a:t>sapien</a:t>
            </a:r>
            <a:r>
              <a:rPr lang="en-GB" dirty="0"/>
              <a:t> et ligula </a:t>
            </a:r>
            <a:r>
              <a:rPr lang="en-GB" dirty="0" err="1"/>
              <a:t>ullamcorper</a:t>
            </a:r>
            <a:r>
              <a:rPr lang="en-GB" dirty="0"/>
              <a:t> </a:t>
            </a:r>
            <a:r>
              <a:rPr lang="en-GB" dirty="0" err="1"/>
              <a:t>malesuada</a:t>
            </a:r>
            <a:r>
              <a:rPr lang="en-GB" dirty="0"/>
              <a:t>.       Ac </a:t>
            </a:r>
            <a:r>
              <a:rPr lang="en-GB" dirty="0" err="1"/>
              <a:t>felis</a:t>
            </a:r>
            <a:r>
              <a:rPr lang="en-GB" dirty="0"/>
              <a:t> </a:t>
            </a:r>
            <a:r>
              <a:rPr lang="en-GB" dirty="0" err="1"/>
              <a:t>donec</a:t>
            </a:r>
            <a:r>
              <a:rPr lang="en-GB" dirty="0"/>
              <a:t> et </a:t>
            </a:r>
            <a:r>
              <a:rPr lang="en-GB" dirty="0" err="1"/>
              <a:t>odio</a:t>
            </a:r>
            <a:r>
              <a:rPr lang="en-GB" dirty="0"/>
              <a:t> </a:t>
            </a:r>
            <a:r>
              <a:rPr lang="en-GB" dirty="0" err="1"/>
              <a:t>pellentesque</a:t>
            </a:r>
            <a:r>
              <a:rPr lang="en-GB" dirty="0"/>
              <a:t> diam. In vitae </a:t>
            </a:r>
            <a:r>
              <a:rPr lang="en-GB" dirty="0" err="1"/>
              <a:t>turpis</a:t>
            </a:r>
            <a:r>
              <a:rPr lang="en-GB" dirty="0"/>
              <a:t> </a:t>
            </a:r>
            <a:r>
              <a:rPr lang="en-GB" dirty="0" err="1"/>
              <a:t>massa</a:t>
            </a:r>
            <a:r>
              <a:rPr lang="en-GB" dirty="0"/>
              <a:t> </a:t>
            </a:r>
            <a:r>
              <a:rPr lang="en-GB" dirty="0" err="1"/>
              <a:t>sed</a:t>
            </a:r>
            <a:r>
              <a:rPr lang="en-GB" dirty="0"/>
              <a:t> </a:t>
            </a:r>
            <a:r>
              <a:rPr lang="en-GB" dirty="0" err="1"/>
              <a:t>elementum</a:t>
            </a:r>
            <a:r>
              <a:rPr lang="en-GB" dirty="0"/>
              <a:t>. </a:t>
            </a:r>
            <a:r>
              <a:rPr lang="en-GB" dirty="0" err="1"/>
              <a:t>Imperdiet</a:t>
            </a:r>
            <a:r>
              <a:rPr lang="en-GB" dirty="0"/>
              <a:t> </a:t>
            </a:r>
            <a:r>
              <a:rPr lang="en-GB" dirty="0" err="1"/>
              <a:t>massa</a:t>
            </a:r>
            <a:r>
              <a:rPr lang="en-GB" dirty="0"/>
              <a:t> </a:t>
            </a:r>
            <a:r>
              <a:rPr lang="en-GB" dirty="0" err="1"/>
              <a:t>tincidunt</a:t>
            </a:r>
            <a:r>
              <a:rPr lang="en-GB" dirty="0"/>
              <a:t> </a:t>
            </a:r>
            <a:r>
              <a:rPr lang="en-GB" dirty="0" err="1"/>
              <a:t>nunc</a:t>
            </a:r>
            <a:r>
              <a:rPr lang="en-GB" dirty="0"/>
              <a:t> pulvinar </a:t>
            </a:r>
            <a:r>
              <a:rPr lang="en-GB" dirty="0" err="1"/>
              <a:t>sapien</a:t>
            </a:r>
            <a:r>
              <a:rPr lang="en-GB" dirty="0"/>
              <a:t> et ligula. Et </a:t>
            </a:r>
            <a:r>
              <a:rPr lang="en-GB" dirty="0" err="1"/>
              <a:t>tortor</a:t>
            </a:r>
            <a:r>
              <a:rPr lang="en-GB" dirty="0"/>
              <a:t> at </a:t>
            </a:r>
            <a:r>
              <a:rPr lang="en-GB" dirty="0" err="1"/>
              <a:t>risus</a:t>
            </a:r>
            <a:r>
              <a:rPr lang="en-GB" dirty="0"/>
              <a:t> </a:t>
            </a:r>
            <a:r>
              <a:rPr lang="en-GB" dirty="0" err="1"/>
              <a:t>viverra</a:t>
            </a:r>
            <a:r>
              <a:rPr lang="en-GB" dirty="0"/>
              <a:t> </a:t>
            </a:r>
            <a:r>
              <a:rPr lang="en-GB" dirty="0" err="1"/>
              <a:t>adipiscing</a:t>
            </a:r>
            <a:r>
              <a:rPr lang="en-GB" dirty="0"/>
              <a:t> at in. Cursus </a:t>
            </a:r>
            <a:r>
              <a:rPr lang="en-GB" dirty="0" err="1"/>
              <a:t>risus</a:t>
            </a:r>
            <a:r>
              <a:rPr lang="en-GB" dirty="0"/>
              <a:t> at </a:t>
            </a:r>
            <a:r>
              <a:rPr lang="en-GB" dirty="0" err="1"/>
              <a:t>ultrices</a:t>
            </a:r>
            <a:r>
              <a:rPr lang="en-GB" dirty="0"/>
              <a:t> mi tempus </a:t>
            </a:r>
            <a:r>
              <a:rPr lang="en-GB" dirty="0" err="1"/>
              <a:t>imperdiet</a:t>
            </a:r>
            <a:r>
              <a:rPr lang="en-GB" dirty="0"/>
              <a:t> </a:t>
            </a:r>
            <a:r>
              <a:rPr lang="en-GB" dirty="0" err="1"/>
              <a:t>nulla</a:t>
            </a:r>
            <a:r>
              <a:rPr lang="en-GB" dirty="0"/>
              <a:t> </a:t>
            </a:r>
            <a:r>
              <a:rPr lang="en-GB" dirty="0" err="1"/>
              <a:t>malesuada</a:t>
            </a:r>
            <a:r>
              <a:rPr lang="en-GB" dirty="0"/>
              <a:t>. At </a:t>
            </a:r>
            <a:r>
              <a:rPr lang="en-GB" dirty="0" err="1"/>
              <a:t>ultrices</a:t>
            </a:r>
            <a:r>
              <a:rPr lang="en-GB" dirty="0"/>
              <a:t> mi tempus </a:t>
            </a:r>
            <a:r>
              <a:rPr lang="en-GB" dirty="0" err="1"/>
              <a:t>imperdiet</a:t>
            </a:r>
            <a:r>
              <a:rPr lang="en-GB" dirty="0"/>
              <a:t> </a:t>
            </a:r>
            <a:r>
              <a:rPr lang="en-GB" dirty="0" err="1"/>
              <a:t>nulla</a:t>
            </a:r>
            <a:r>
              <a:rPr lang="en-GB" dirty="0"/>
              <a:t> </a:t>
            </a:r>
            <a:r>
              <a:rPr lang="en-GB" dirty="0" err="1"/>
              <a:t>malesuada</a:t>
            </a:r>
            <a:r>
              <a:rPr lang="en-GB" dirty="0"/>
              <a:t> </a:t>
            </a:r>
            <a:r>
              <a:rPr lang="en-GB" dirty="0" err="1"/>
              <a:t>pellentesque</a:t>
            </a:r>
            <a:r>
              <a:rPr lang="en-GB" dirty="0"/>
              <a:t> </a:t>
            </a:r>
            <a:r>
              <a:rPr lang="en-GB" dirty="0" err="1"/>
              <a:t>elit</a:t>
            </a:r>
            <a:r>
              <a:rPr lang="en-GB" dirty="0"/>
              <a:t>. Nunc </a:t>
            </a:r>
            <a:r>
              <a:rPr lang="en-GB" dirty="0" err="1"/>
              <a:t>vel</a:t>
            </a:r>
            <a:r>
              <a:rPr lang="en-GB" dirty="0"/>
              <a:t> </a:t>
            </a:r>
            <a:r>
              <a:rPr lang="en-GB" dirty="0" err="1"/>
              <a:t>risus</a:t>
            </a:r>
            <a:r>
              <a:rPr lang="en-GB" dirty="0"/>
              <a:t> </a:t>
            </a:r>
            <a:r>
              <a:rPr lang="en-GB" dirty="0" err="1"/>
              <a:t>commodo</a:t>
            </a:r>
            <a:r>
              <a:rPr lang="en-GB" dirty="0"/>
              <a:t> </a:t>
            </a:r>
            <a:r>
              <a:rPr lang="en-GB" dirty="0" err="1"/>
              <a:t>viverra</a:t>
            </a:r>
            <a:r>
              <a:rPr lang="en-GB" dirty="0"/>
              <a:t> </a:t>
            </a:r>
            <a:r>
              <a:rPr lang="en-GB" dirty="0" err="1"/>
              <a:t>maecenas</a:t>
            </a:r>
            <a:r>
              <a:rPr lang="en-GB" dirty="0"/>
              <a:t>.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duis</a:t>
            </a:r>
            <a:r>
              <a:rPr lang="en-GB" dirty="0"/>
              <a:t>. </a:t>
            </a:r>
          </a:p>
        </p:txBody>
      </p:sp>
      <p:sp>
        <p:nvSpPr>
          <p:cNvPr id="24" name="Text Placeholder 22">
            <a:extLst>
              <a:ext uri="{FF2B5EF4-FFF2-40B4-BE49-F238E27FC236}">
                <a16:creationId xmlns:a16="http://schemas.microsoft.com/office/drawing/2014/main" id="{D33787D1-5C01-9949-B9E7-8931AD3F5DE2}"/>
              </a:ext>
            </a:extLst>
          </p:cNvPr>
          <p:cNvSpPr>
            <a:spLocks noGrp="1"/>
          </p:cNvSpPr>
          <p:nvPr>
            <p:ph type="body" sz="quarter" idx="32" hasCustomPrompt="1"/>
          </p:nvPr>
        </p:nvSpPr>
        <p:spPr>
          <a:xfrm>
            <a:off x="622800" y="1752059"/>
            <a:ext cx="7200000" cy="323165"/>
          </a:xfrm>
        </p:spPr>
        <p:txBody>
          <a:bodyPr wrap="square" anchor="b">
            <a:spAutoFit/>
          </a:bodyPr>
          <a:lstStyle>
            <a:lvl1pPr marL="0" indent="0">
              <a:lnSpc>
                <a:spcPct val="100000"/>
              </a:lnSpc>
              <a:buNone/>
              <a:defRPr sz="1500" b="1" i="0">
                <a:solidFill>
                  <a:schemeClr val="accent1"/>
                </a:solidFill>
                <a:latin typeface="Equip Extended" panose="02000503030000020004" pitchFamily="2" charset="77"/>
              </a:defRPr>
            </a:lvl1pPr>
          </a:lstStyle>
          <a:p>
            <a:r>
              <a:rPr lang="en-GB" dirty="0"/>
              <a:t>Edit paragraph headline</a:t>
            </a:r>
            <a:endParaRPr lang="en-PT" dirty="0"/>
          </a:p>
        </p:txBody>
      </p:sp>
      <p:sp>
        <p:nvSpPr>
          <p:cNvPr id="8" name="Text Placeholder 7">
            <a:extLst>
              <a:ext uri="{FF2B5EF4-FFF2-40B4-BE49-F238E27FC236}">
                <a16:creationId xmlns:a16="http://schemas.microsoft.com/office/drawing/2014/main" id="{2B194115-C80D-C847-B4D6-BB1148451F3B}"/>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9" name="Title 1">
            <a:extLst>
              <a:ext uri="{FF2B5EF4-FFF2-40B4-BE49-F238E27FC236}">
                <a16:creationId xmlns:a16="http://schemas.microsoft.com/office/drawing/2014/main" id="{83B12B0E-64A0-4A44-8074-6B371F1CA061}"/>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13" name="Text Placeholder 7">
            <a:extLst>
              <a:ext uri="{FF2B5EF4-FFF2-40B4-BE49-F238E27FC236}">
                <a16:creationId xmlns:a16="http://schemas.microsoft.com/office/drawing/2014/main" id="{6DFF1715-6CAB-074C-AF7F-DDEDDADEBF78}"/>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88391396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5_6_Bullet List 3 Columns">
    <p:bg>
      <p:bgPr>
        <a:solidFill>
          <a:schemeClr val="bg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19" name="Text Placeholder 7">
            <a:extLst>
              <a:ext uri="{FF2B5EF4-FFF2-40B4-BE49-F238E27FC236}">
                <a16:creationId xmlns:a16="http://schemas.microsoft.com/office/drawing/2014/main" id="{FFFBB409-1DFD-1441-8895-D381848D5ABE}"/>
              </a:ext>
            </a:extLst>
          </p:cNvPr>
          <p:cNvSpPr>
            <a:spLocks noGrp="1"/>
          </p:cNvSpPr>
          <p:nvPr>
            <p:ph type="body" sz="quarter" idx="31" hasCustomPrompt="1"/>
          </p:nvPr>
        </p:nvSpPr>
        <p:spPr>
          <a:xfrm>
            <a:off x="622215" y="2153050"/>
            <a:ext cx="3240000" cy="1242254"/>
          </a:xfrm>
          <a:prstGeom prst="rect">
            <a:avLst/>
          </a:prstGeom>
        </p:spPr>
        <p:txBody>
          <a:bodyPr wrap="square" tIns="72000" numCol="1" spcCol="720000" anchor="t">
            <a:spAutoFit/>
          </a:bodyPr>
          <a:lstStyle>
            <a:lvl1pPr marL="171450" indent="-171450">
              <a:lnSpc>
                <a:spcPct val="100000"/>
              </a:lnSpc>
              <a:buFont typeface="Arial" panose="020B0604020202020204" pitchFamily="34" charset="0"/>
              <a:buChar char="•"/>
              <a:defRPr sz="1200" b="0" i="0">
                <a:solidFill>
                  <a:schemeClr val="tx1"/>
                </a:solidFill>
                <a:latin typeface="Equip Light" panose="02000503000000020004" pitchFamily="2" charset="77"/>
              </a:defRPr>
            </a:lvl1pPr>
          </a:lstStyle>
          <a:p>
            <a:pPr lvl="0"/>
            <a:r>
              <a:rPr lang="en-GB" dirty="0"/>
              <a:t>Option 1</a:t>
            </a:r>
          </a:p>
          <a:p>
            <a:pPr lvl="0"/>
            <a:r>
              <a:rPr lang="en-GB" dirty="0"/>
              <a:t>Option 2</a:t>
            </a:r>
          </a:p>
          <a:p>
            <a:pPr lvl="0"/>
            <a:r>
              <a:rPr lang="en-GB" dirty="0"/>
              <a:t>Option 3</a:t>
            </a:r>
          </a:p>
          <a:p>
            <a:pPr lvl="0"/>
            <a:r>
              <a:rPr lang="en-GB" dirty="0"/>
              <a:t>Option 4</a:t>
            </a:r>
          </a:p>
        </p:txBody>
      </p:sp>
      <p:sp>
        <p:nvSpPr>
          <p:cNvPr id="24" name="Text Placeholder 22">
            <a:extLst>
              <a:ext uri="{FF2B5EF4-FFF2-40B4-BE49-F238E27FC236}">
                <a16:creationId xmlns:a16="http://schemas.microsoft.com/office/drawing/2014/main" id="{D33787D1-5C01-9949-B9E7-8931AD3F5DE2}"/>
              </a:ext>
            </a:extLst>
          </p:cNvPr>
          <p:cNvSpPr>
            <a:spLocks noGrp="1"/>
          </p:cNvSpPr>
          <p:nvPr>
            <p:ph type="body" sz="quarter" idx="32" hasCustomPrompt="1"/>
          </p:nvPr>
        </p:nvSpPr>
        <p:spPr>
          <a:xfrm>
            <a:off x="622800" y="1752059"/>
            <a:ext cx="3240000" cy="323165"/>
          </a:xfrm>
        </p:spPr>
        <p:txBody>
          <a:bodyPr wrap="square" anchor="b">
            <a:spAutoFit/>
          </a:bodyPr>
          <a:lstStyle>
            <a:lvl1pPr marL="0" indent="0">
              <a:lnSpc>
                <a:spcPct val="100000"/>
              </a:lnSpc>
              <a:buNone/>
              <a:defRPr sz="1500" b="1" i="0">
                <a:solidFill>
                  <a:schemeClr val="accent1"/>
                </a:solidFill>
                <a:latin typeface="Equip Extended" panose="02000503030000020004" pitchFamily="2" charset="77"/>
              </a:defRPr>
            </a:lvl1pPr>
          </a:lstStyle>
          <a:p>
            <a:r>
              <a:rPr lang="en-GB" dirty="0"/>
              <a:t>Edit bullet list header</a:t>
            </a:r>
            <a:endParaRPr lang="en-PT" dirty="0"/>
          </a:p>
        </p:txBody>
      </p:sp>
      <p:sp>
        <p:nvSpPr>
          <p:cNvPr id="15" name="Text Placeholder 7">
            <a:extLst>
              <a:ext uri="{FF2B5EF4-FFF2-40B4-BE49-F238E27FC236}">
                <a16:creationId xmlns:a16="http://schemas.microsoft.com/office/drawing/2014/main" id="{C78A7B21-04FA-5E4F-8490-D2EF92E9A416}"/>
              </a:ext>
            </a:extLst>
          </p:cNvPr>
          <p:cNvSpPr>
            <a:spLocks noGrp="1"/>
          </p:cNvSpPr>
          <p:nvPr>
            <p:ph type="body" sz="quarter" idx="33" hasCustomPrompt="1"/>
          </p:nvPr>
        </p:nvSpPr>
        <p:spPr>
          <a:xfrm>
            <a:off x="4438800" y="2153050"/>
            <a:ext cx="3240000" cy="1242254"/>
          </a:xfrm>
          <a:prstGeom prst="rect">
            <a:avLst/>
          </a:prstGeom>
        </p:spPr>
        <p:txBody>
          <a:bodyPr wrap="square" tIns="72000" numCol="1" spcCol="720000" anchor="t">
            <a:spAutoFit/>
          </a:bodyPr>
          <a:lstStyle>
            <a:lvl1pPr marL="171450" indent="-171450">
              <a:lnSpc>
                <a:spcPct val="100000"/>
              </a:lnSpc>
              <a:buFont typeface="Arial" panose="020B0604020202020204" pitchFamily="34" charset="0"/>
              <a:buChar char="•"/>
              <a:defRPr sz="1200" b="0" i="0">
                <a:solidFill>
                  <a:schemeClr val="tx1"/>
                </a:solidFill>
                <a:latin typeface="Equip Light" panose="02000503000000020004" pitchFamily="2" charset="77"/>
              </a:defRPr>
            </a:lvl1pPr>
          </a:lstStyle>
          <a:p>
            <a:pPr lvl="0"/>
            <a:r>
              <a:rPr lang="en-GB" dirty="0"/>
              <a:t>Option 1</a:t>
            </a:r>
          </a:p>
          <a:p>
            <a:pPr lvl="0"/>
            <a:r>
              <a:rPr lang="en-GB" dirty="0"/>
              <a:t>Option 2</a:t>
            </a:r>
          </a:p>
          <a:p>
            <a:pPr lvl="0"/>
            <a:r>
              <a:rPr lang="en-GB" dirty="0"/>
              <a:t>Option 3</a:t>
            </a:r>
          </a:p>
          <a:p>
            <a:pPr lvl="0"/>
            <a:r>
              <a:rPr lang="en-GB" dirty="0"/>
              <a:t>Option 4</a:t>
            </a:r>
          </a:p>
        </p:txBody>
      </p:sp>
      <p:sp>
        <p:nvSpPr>
          <p:cNvPr id="16" name="Text Placeholder 22">
            <a:extLst>
              <a:ext uri="{FF2B5EF4-FFF2-40B4-BE49-F238E27FC236}">
                <a16:creationId xmlns:a16="http://schemas.microsoft.com/office/drawing/2014/main" id="{48B0615E-22A7-CC42-94FD-A7C37B867CC0}"/>
              </a:ext>
            </a:extLst>
          </p:cNvPr>
          <p:cNvSpPr>
            <a:spLocks noGrp="1"/>
          </p:cNvSpPr>
          <p:nvPr>
            <p:ph type="body" sz="quarter" idx="34" hasCustomPrompt="1"/>
          </p:nvPr>
        </p:nvSpPr>
        <p:spPr>
          <a:xfrm>
            <a:off x="4438800" y="1752059"/>
            <a:ext cx="3240000" cy="323165"/>
          </a:xfrm>
        </p:spPr>
        <p:txBody>
          <a:bodyPr wrap="square" anchor="b">
            <a:spAutoFit/>
          </a:bodyPr>
          <a:lstStyle>
            <a:lvl1pPr marL="0" indent="0">
              <a:lnSpc>
                <a:spcPct val="100000"/>
              </a:lnSpc>
              <a:buNone/>
              <a:defRPr sz="1500" b="1" i="0">
                <a:solidFill>
                  <a:schemeClr val="accent1"/>
                </a:solidFill>
                <a:latin typeface="Equip Extended" panose="02000503030000020004" pitchFamily="2" charset="77"/>
              </a:defRPr>
            </a:lvl1pPr>
          </a:lstStyle>
          <a:p>
            <a:r>
              <a:rPr lang="en-GB" dirty="0"/>
              <a:t>Edit bullet list header</a:t>
            </a:r>
            <a:endParaRPr lang="en-PT" dirty="0"/>
          </a:p>
        </p:txBody>
      </p:sp>
      <p:sp>
        <p:nvSpPr>
          <p:cNvPr id="17" name="Text Placeholder 7">
            <a:extLst>
              <a:ext uri="{FF2B5EF4-FFF2-40B4-BE49-F238E27FC236}">
                <a16:creationId xmlns:a16="http://schemas.microsoft.com/office/drawing/2014/main" id="{49286076-D2CF-5340-9920-94D853FE7E4F}"/>
              </a:ext>
            </a:extLst>
          </p:cNvPr>
          <p:cNvSpPr>
            <a:spLocks noGrp="1"/>
          </p:cNvSpPr>
          <p:nvPr>
            <p:ph type="body" sz="quarter" idx="35" hasCustomPrompt="1"/>
          </p:nvPr>
        </p:nvSpPr>
        <p:spPr>
          <a:xfrm>
            <a:off x="8254800" y="2153050"/>
            <a:ext cx="3240000" cy="1242254"/>
          </a:xfrm>
          <a:prstGeom prst="rect">
            <a:avLst/>
          </a:prstGeom>
        </p:spPr>
        <p:txBody>
          <a:bodyPr wrap="square" tIns="72000" numCol="1" spcCol="720000" anchor="t">
            <a:spAutoFit/>
          </a:bodyPr>
          <a:lstStyle>
            <a:lvl1pPr marL="171450" indent="-171450">
              <a:lnSpc>
                <a:spcPct val="100000"/>
              </a:lnSpc>
              <a:buFont typeface="Arial" panose="020B0604020202020204" pitchFamily="34" charset="0"/>
              <a:buChar char="•"/>
              <a:defRPr sz="1200" b="0" i="0">
                <a:solidFill>
                  <a:schemeClr val="tx1"/>
                </a:solidFill>
                <a:latin typeface="Equip Light" panose="02000503000000020004" pitchFamily="2" charset="77"/>
              </a:defRPr>
            </a:lvl1pPr>
          </a:lstStyle>
          <a:p>
            <a:pPr lvl="0"/>
            <a:r>
              <a:rPr lang="en-GB" dirty="0"/>
              <a:t>Option 1</a:t>
            </a:r>
          </a:p>
          <a:p>
            <a:pPr lvl="0"/>
            <a:r>
              <a:rPr lang="en-GB" dirty="0"/>
              <a:t>Option 2</a:t>
            </a:r>
          </a:p>
          <a:p>
            <a:pPr lvl="0"/>
            <a:r>
              <a:rPr lang="en-GB" dirty="0"/>
              <a:t>Option 3</a:t>
            </a:r>
          </a:p>
          <a:p>
            <a:pPr lvl="0"/>
            <a:r>
              <a:rPr lang="en-GB" dirty="0"/>
              <a:t>Option 4</a:t>
            </a:r>
          </a:p>
        </p:txBody>
      </p:sp>
      <p:sp>
        <p:nvSpPr>
          <p:cNvPr id="18" name="Text Placeholder 22">
            <a:extLst>
              <a:ext uri="{FF2B5EF4-FFF2-40B4-BE49-F238E27FC236}">
                <a16:creationId xmlns:a16="http://schemas.microsoft.com/office/drawing/2014/main" id="{3EBE9E55-0CC6-F44F-9807-4252D0830038}"/>
              </a:ext>
            </a:extLst>
          </p:cNvPr>
          <p:cNvSpPr>
            <a:spLocks noGrp="1"/>
          </p:cNvSpPr>
          <p:nvPr>
            <p:ph type="body" sz="quarter" idx="36" hasCustomPrompt="1"/>
          </p:nvPr>
        </p:nvSpPr>
        <p:spPr>
          <a:xfrm>
            <a:off x="8254800" y="1752059"/>
            <a:ext cx="3240000" cy="323165"/>
          </a:xfrm>
        </p:spPr>
        <p:txBody>
          <a:bodyPr wrap="square" anchor="b">
            <a:spAutoFit/>
          </a:bodyPr>
          <a:lstStyle>
            <a:lvl1pPr marL="0" indent="0">
              <a:lnSpc>
                <a:spcPct val="100000"/>
              </a:lnSpc>
              <a:buNone/>
              <a:defRPr sz="1500" b="1" i="0">
                <a:solidFill>
                  <a:schemeClr val="accent1"/>
                </a:solidFill>
                <a:latin typeface="Equip Extended" panose="02000503030000020004" pitchFamily="2" charset="77"/>
              </a:defRPr>
            </a:lvl1pPr>
          </a:lstStyle>
          <a:p>
            <a:r>
              <a:rPr lang="en-GB" dirty="0"/>
              <a:t>Edit bullet list header</a:t>
            </a:r>
            <a:endParaRPr lang="en-PT" dirty="0"/>
          </a:p>
        </p:txBody>
      </p:sp>
      <p:sp>
        <p:nvSpPr>
          <p:cNvPr id="12" name="Text Placeholder 7">
            <a:extLst>
              <a:ext uri="{FF2B5EF4-FFF2-40B4-BE49-F238E27FC236}">
                <a16:creationId xmlns:a16="http://schemas.microsoft.com/office/drawing/2014/main" id="{9DE1E3AC-AA13-E348-B65E-35E523F0E538}"/>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13" name="Title 1">
            <a:extLst>
              <a:ext uri="{FF2B5EF4-FFF2-40B4-BE49-F238E27FC236}">
                <a16:creationId xmlns:a16="http://schemas.microsoft.com/office/drawing/2014/main" id="{153356B9-B028-0E49-830E-51F84F71E402}"/>
              </a:ext>
            </a:extLst>
          </p:cNvPr>
          <p:cNvSpPr>
            <a:spLocks noGrp="1"/>
          </p:cNvSpPr>
          <p:nvPr>
            <p:ph type="title" hasCustomPrompt="1"/>
          </p:nvPr>
        </p:nvSpPr>
        <p:spPr>
          <a:xfrm>
            <a:off x="626398" y="481125"/>
            <a:ext cx="7052399" cy="488201"/>
          </a:xfrm>
          <a:prstGeom prst="rect">
            <a:avLst/>
          </a:prstGeom>
        </p:spPr>
        <p:txBody>
          <a:bodyPr wrap="square"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14" name="Text Placeholder 7">
            <a:extLst>
              <a:ext uri="{FF2B5EF4-FFF2-40B4-BE49-F238E27FC236}">
                <a16:creationId xmlns:a16="http://schemas.microsoft.com/office/drawing/2014/main" id="{F603DCFE-C6A9-1043-A346-81DA4F73B84C}"/>
              </a:ext>
            </a:extLst>
          </p:cNvPr>
          <p:cNvSpPr>
            <a:spLocks noGrp="1"/>
          </p:cNvSpPr>
          <p:nvPr>
            <p:ph type="body" sz="quarter" idx="29" hasCustomPrompt="1"/>
          </p:nvPr>
        </p:nvSpPr>
        <p:spPr>
          <a:xfrm>
            <a:off x="626401" y="930188"/>
            <a:ext cx="7052399"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202514182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5_7_Bullet List 2 Columns">
    <p:bg>
      <p:bgPr>
        <a:solidFill>
          <a:schemeClr val="bg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19" name="Text Placeholder 7">
            <a:extLst>
              <a:ext uri="{FF2B5EF4-FFF2-40B4-BE49-F238E27FC236}">
                <a16:creationId xmlns:a16="http://schemas.microsoft.com/office/drawing/2014/main" id="{FFFBB409-1DFD-1441-8895-D381848D5ABE}"/>
              </a:ext>
            </a:extLst>
          </p:cNvPr>
          <p:cNvSpPr>
            <a:spLocks noGrp="1"/>
          </p:cNvSpPr>
          <p:nvPr>
            <p:ph type="body" sz="quarter" idx="31" hasCustomPrompt="1"/>
          </p:nvPr>
        </p:nvSpPr>
        <p:spPr>
          <a:xfrm>
            <a:off x="622215" y="2153053"/>
            <a:ext cx="5148000" cy="1242254"/>
          </a:xfrm>
          <a:prstGeom prst="rect">
            <a:avLst/>
          </a:prstGeom>
        </p:spPr>
        <p:txBody>
          <a:bodyPr wrap="square" tIns="72000" numCol="1" spcCol="720000" anchor="t">
            <a:spAutoFit/>
          </a:bodyPr>
          <a:lstStyle>
            <a:lvl1pPr marL="171450" indent="-171450">
              <a:lnSpc>
                <a:spcPct val="100000"/>
              </a:lnSpc>
              <a:buFont typeface="Arial" panose="020B0604020202020204" pitchFamily="34" charset="0"/>
              <a:buChar char="•"/>
              <a:defRPr sz="1200" b="0" i="0">
                <a:solidFill>
                  <a:schemeClr val="tx1"/>
                </a:solidFill>
                <a:latin typeface="Equip Light" panose="02000503000000020004" pitchFamily="2" charset="77"/>
              </a:defRPr>
            </a:lvl1pPr>
          </a:lstStyle>
          <a:p>
            <a:pPr lvl="0"/>
            <a:r>
              <a:rPr lang="en-GB" dirty="0"/>
              <a:t>Option 1</a:t>
            </a:r>
          </a:p>
          <a:p>
            <a:pPr lvl="0"/>
            <a:r>
              <a:rPr lang="en-GB" dirty="0"/>
              <a:t>Option 2</a:t>
            </a:r>
          </a:p>
          <a:p>
            <a:pPr lvl="0"/>
            <a:r>
              <a:rPr lang="en-GB" dirty="0"/>
              <a:t>Option 3</a:t>
            </a:r>
          </a:p>
          <a:p>
            <a:pPr lvl="0"/>
            <a:r>
              <a:rPr lang="en-GB" dirty="0"/>
              <a:t>Option 4</a:t>
            </a:r>
          </a:p>
        </p:txBody>
      </p:sp>
      <p:sp>
        <p:nvSpPr>
          <p:cNvPr id="24" name="Text Placeholder 22">
            <a:extLst>
              <a:ext uri="{FF2B5EF4-FFF2-40B4-BE49-F238E27FC236}">
                <a16:creationId xmlns:a16="http://schemas.microsoft.com/office/drawing/2014/main" id="{D33787D1-5C01-9949-B9E7-8931AD3F5DE2}"/>
              </a:ext>
            </a:extLst>
          </p:cNvPr>
          <p:cNvSpPr>
            <a:spLocks noGrp="1"/>
          </p:cNvSpPr>
          <p:nvPr>
            <p:ph type="body" sz="quarter" idx="32" hasCustomPrompt="1"/>
          </p:nvPr>
        </p:nvSpPr>
        <p:spPr>
          <a:xfrm>
            <a:off x="622800" y="1752062"/>
            <a:ext cx="5148000" cy="323165"/>
          </a:xfrm>
        </p:spPr>
        <p:txBody>
          <a:bodyPr wrap="square" anchor="b">
            <a:spAutoFit/>
          </a:bodyPr>
          <a:lstStyle>
            <a:lvl1pPr marL="0" indent="0">
              <a:lnSpc>
                <a:spcPct val="100000"/>
              </a:lnSpc>
              <a:buNone/>
              <a:defRPr sz="1500" b="1" i="0">
                <a:solidFill>
                  <a:schemeClr val="accent1"/>
                </a:solidFill>
                <a:latin typeface="Equip Extended" panose="02000503030000020004" pitchFamily="2" charset="77"/>
              </a:defRPr>
            </a:lvl1pPr>
          </a:lstStyle>
          <a:p>
            <a:r>
              <a:rPr lang="en-GB" dirty="0"/>
              <a:t>Edit bullet list header</a:t>
            </a:r>
            <a:endParaRPr lang="en-PT" dirty="0"/>
          </a:p>
        </p:txBody>
      </p:sp>
      <p:sp>
        <p:nvSpPr>
          <p:cNvPr id="15" name="Text Placeholder 7">
            <a:extLst>
              <a:ext uri="{FF2B5EF4-FFF2-40B4-BE49-F238E27FC236}">
                <a16:creationId xmlns:a16="http://schemas.microsoft.com/office/drawing/2014/main" id="{C78A7B21-04FA-5E4F-8490-D2EF92E9A416}"/>
              </a:ext>
            </a:extLst>
          </p:cNvPr>
          <p:cNvSpPr>
            <a:spLocks noGrp="1"/>
          </p:cNvSpPr>
          <p:nvPr>
            <p:ph type="body" sz="quarter" idx="33" hasCustomPrompt="1"/>
          </p:nvPr>
        </p:nvSpPr>
        <p:spPr>
          <a:xfrm>
            <a:off x="6346800" y="2153053"/>
            <a:ext cx="5148000" cy="1242254"/>
          </a:xfrm>
          <a:prstGeom prst="rect">
            <a:avLst/>
          </a:prstGeom>
        </p:spPr>
        <p:txBody>
          <a:bodyPr wrap="square" tIns="72000" numCol="1" spcCol="720000" anchor="t">
            <a:spAutoFit/>
          </a:bodyPr>
          <a:lstStyle>
            <a:lvl1pPr marL="171450" indent="-171450">
              <a:lnSpc>
                <a:spcPct val="100000"/>
              </a:lnSpc>
              <a:buFont typeface="Arial" panose="020B0604020202020204" pitchFamily="34" charset="0"/>
              <a:buChar char="•"/>
              <a:defRPr sz="1200" b="0" i="0">
                <a:solidFill>
                  <a:schemeClr val="tx1"/>
                </a:solidFill>
                <a:latin typeface="Equip Light" panose="02000503000000020004" pitchFamily="2" charset="77"/>
              </a:defRPr>
            </a:lvl1pPr>
          </a:lstStyle>
          <a:p>
            <a:pPr lvl="0"/>
            <a:r>
              <a:rPr lang="en-GB" dirty="0"/>
              <a:t>Option 1</a:t>
            </a:r>
          </a:p>
          <a:p>
            <a:pPr lvl="0"/>
            <a:r>
              <a:rPr lang="en-GB" dirty="0"/>
              <a:t>Option 2</a:t>
            </a:r>
          </a:p>
          <a:p>
            <a:pPr lvl="0"/>
            <a:r>
              <a:rPr lang="en-GB" dirty="0"/>
              <a:t>Option 3</a:t>
            </a:r>
          </a:p>
          <a:p>
            <a:pPr lvl="0"/>
            <a:r>
              <a:rPr lang="en-GB" dirty="0"/>
              <a:t>Option 4</a:t>
            </a:r>
          </a:p>
        </p:txBody>
      </p:sp>
      <p:sp>
        <p:nvSpPr>
          <p:cNvPr id="16" name="Text Placeholder 22">
            <a:extLst>
              <a:ext uri="{FF2B5EF4-FFF2-40B4-BE49-F238E27FC236}">
                <a16:creationId xmlns:a16="http://schemas.microsoft.com/office/drawing/2014/main" id="{48B0615E-22A7-CC42-94FD-A7C37B867CC0}"/>
              </a:ext>
            </a:extLst>
          </p:cNvPr>
          <p:cNvSpPr>
            <a:spLocks noGrp="1"/>
          </p:cNvSpPr>
          <p:nvPr>
            <p:ph type="body" sz="quarter" idx="34" hasCustomPrompt="1"/>
          </p:nvPr>
        </p:nvSpPr>
        <p:spPr>
          <a:xfrm>
            <a:off x="6346800" y="1752062"/>
            <a:ext cx="5148000" cy="323165"/>
          </a:xfrm>
        </p:spPr>
        <p:txBody>
          <a:bodyPr wrap="square" anchor="b">
            <a:spAutoFit/>
          </a:bodyPr>
          <a:lstStyle>
            <a:lvl1pPr marL="0" indent="0">
              <a:lnSpc>
                <a:spcPct val="100000"/>
              </a:lnSpc>
              <a:buNone/>
              <a:defRPr sz="1500" b="1" i="0">
                <a:solidFill>
                  <a:schemeClr val="accent1"/>
                </a:solidFill>
                <a:latin typeface="Equip Extended" panose="02000503030000020004" pitchFamily="2" charset="77"/>
              </a:defRPr>
            </a:lvl1pPr>
          </a:lstStyle>
          <a:p>
            <a:r>
              <a:rPr lang="en-GB" dirty="0"/>
              <a:t>Edit bullet list header</a:t>
            </a:r>
            <a:endParaRPr lang="en-PT" dirty="0"/>
          </a:p>
        </p:txBody>
      </p:sp>
      <p:sp>
        <p:nvSpPr>
          <p:cNvPr id="11" name="Text Placeholder 7">
            <a:extLst>
              <a:ext uri="{FF2B5EF4-FFF2-40B4-BE49-F238E27FC236}">
                <a16:creationId xmlns:a16="http://schemas.microsoft.com/office/drawing/2014/main" id="{9CFAFAB4-3447-804B-87EA-0C0D570EDE3A}"/>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12" name="Title 1">
            <a:extLst>
              <a:ext uri="{FF2B5EF4-FFF2-40B4-BE49-F238E27FC236}">
                <a16:creationId xmlns:a16="http://schemas.microsoft.com/office/drawing/2014/main" id="{5E5AE374-2ADF-864F-A858-448473196A08}"/>
              </a:ext>
            </a:extLst>
          </p:cNvPr>
          <p:cNvSpPr>
            <a:spLocks noGrp="1"/>
          </p:cNvSpPr>
          <p:nvPr>
            <p:ph type="title" hasCustomPrompt="1"/>
          </p:nvPr>
        </p:nvSpPr>
        <p:spPr>
          <a:xfrm>
            <a:off x="626398" y="481125"/>
            <a:ext cx="5143814" cy="488201"/>
          </a:xfrm>
          <a:prstGeom prst="rect">
            <a:avLst/>
          </a:prstGeom>
        </p:spPr>
        <p:txBody>
          <a:bodyPr wrap="square"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13" name="Text Placeholder 7">
            <a:extLst>
              <a:ext uri="{FF2B5EF4-FFF2-40B4-BE49-F238E27FC236}">
                <a16:creationId xmlns:a16="http://schemas.microsoft.com/office/drawing/2014/main" id="{560A6211-3D42-EB4C-9806-39784F79A21F}"/>
              </a:ext>
            </a:extLst>
          </p:cNvPr>
          <p:cNvSpPr>
            <a:spLocks noGrp="1"/>
          </p:cNvSpPr>
          <p:nvPr>
            <p:ph type="body" sz="quarter" idx="29" hasCustomPrompt="1"/>
          </p:nvPr>
        </p:nvSpPr>
        <p:spPr>
          <a:xfrm>
            <a:off x="626401" y="930188"/>
            <a:ext cx="5143814"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177674682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6_1_Photo 1 Right Subtitle">
    <p:bg>
      <p:bgPr>
        <a:solidFill>
          <a:schemeClr val="bg1"/>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A8D4FC00-C4DF-7F4F-AA41-3EAF7F48F07E}"/>
              </a:ext>
            </a:extLst>
          </p:cNvPr>
          <p:cNvSpPr>
            <a:spLocks noGrp="1"/>
          </p:cNvSpPr>
          <p:nvPr>
            <p:ph type="pic" sz="quarter" idx="14"/>
          </p:nvPr>
        </p:nvSpPr>
        <p:spPr>
          <a:xfrm>
            <a:off x="8592000" y="0"/>
            <a:ext cx="3600000" cy="6858000"/>
          </a:xfrm>
          <a:solidFill>
            <a:schemeClr val="accent1"/>
          </a:solidFill>
        </p:spPr>
        <p:txBody>
          <a:bodyPr/>
          <a:lstStyle>
            <a:lvl1pPr marL="0" indent="0">
              <a:buNone/>
              <a:defRPr>
                <a:solidFill>
                  <a:srgbClr val="00DBA9"/>
                </a:solidFill>
              </a:defRPr>
            </a:lvl1pPr>
          </a:lstStyle>
          <a:p>
            <a:r>
              <a:rPr lang="en-GB"/>
              <a:t>Click icon to add picture</a:t>
            </a:r>
            <a:endParaRPr lang="en-PT" dirty="0"/>
          </a:p>
        </p:txBody>
      </p:sp>
      <p:sp>
        <p:nvSpPr>
          <p:cNvPr id="14" name="Picture Placeholder 13">
            <a:extLst>
              <a:ext uri="{FF2B5EF4-FFF2-40B4-BE49-F238E27FC236}">
                <a16:creationId xmlns:a16="http://schemas.microsoft.com/office/drawing/2014/main" id="{EE5E0337-0FF7-1B4F-9161-3EA3012A6F87}"/>
              </a:ext>
            </a:extLst>
          </p:cNvPr>
          <p:cNvSpPr>
            <a:spLocks noGrp="1"/>
          </p:cNvSpPr>
          <p:nvPr>
            <p:ph type="pic" sz="quarter" idx="13"/>
          </p:nvPr>
        </p:nvSpPr>
        <p:spPr>
          <a:xfrm>
            <a:off x="6791254" y="360000"/>
            <a:ext cx="5040000" cy="6138000"/>
          </a:xfrm>
          <a:solidFill>
            <a:schemeClr val="bg1"/>
          </a:solidFill>
        </p:spPr>
        <p:txBody>
          <a:bodyPr/>
          <a:lstStyle>
            <a:lvl1pPr marL="0" indent="0">
              <a:buNone/>
              <a:defRPr>
                <a:noFill/>
              </a:defRPr>
            </a:lvl1pPr>
          </a:lstStyle>
          <a:p>
            <a:r>
              <a:rPr lang="en-GB"/>
              <a:t>Click icon to add picture</a:t>
            </a:r>
            <a:endParaRPr lang="en-PT" dirty="0"/>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77041" y="379903"/>
            <a:ext cx="813599" cy="715078"/>
          </a:xfrm>
          <a:prstGeom prst="rect">
            <a:avLst/>
          </a:prstGeom>
        </p:spPr>
      </p:pic>
      <p:sp>
        <p:nvSpPr>
          <p:cNvPr id="11" name="Text Placeholder 7">
            <a:extLst>
              <a:ext uri="{FF2B5EF4-FFF2-40B4-BE49-F238E27FC236}">
                <a16:creationId xmlns:a16="http://schemas.microsoft.com/office/drawing/2014/main" id="{935704D0-9C05-0141-B9AB-5DC28B7DC3B5}"/>
              </a:ext>
            </a:extLst>
          </p:cNvPr>
          <p:cNvSpPr>
            <a:spLocks noGrp="1"/>
          </p:cNvSpPr>
          <p:nvPr>
            <p:ph type="body" sz="quarter" idx="12" hasCustomPrompt="1"/>
          </p:nvPr>
        </p:nvSpPr>
        <p:spPr>
          <a:xfrm>
            <a:off x="626399" y="1885395"/>
            <a:ext cx="5455376"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
        <p:nvSpPr>
          <p:cNvPr id="9" name="Title 1">
            <a:extLst>
              <a:ext uri="{FF2B5EF4-FFF2-40B4-BE49-F238E27FC236}">
                <a16:creationId xmlns:a16="http://schemas.microsoft.com/office/drawing/2014/main" id="{07283330-B1D0-CE49-B8AD-62504910E9D6}"/>
              </a:ext>
            </a:extLst>
          </p:cNvPr>
          <p:cNvSpPr>
            <a:spLocks noGrp="1"/>
          </p:cNvSpPr>
          <p:nvPr>
            <p:ph type="title" hasCustomPrompt="1"/>
          </p:nvPr>
        </p:nvSpPr>
        <p:spPr>
          <a:xfrm>
            <a:off x="626399" y="1333692"/>
            <a:ext cx="5455376" cy="611312"/>
          </a:xfrm>
          <a:prstGeom prst="rect">
            <a:avLst/>
          </a:prstGeom>
        </p:spPr>
        <p:txBody>
          <a:bodyPr wrap="square" tIns="72000" anchor="t">
            <a:spAutoFit/>
          </a:bodyPr>
          <a:lstStyle>
            <a:lvl1pPr>
              <a:lnSpc>
                <a:spcPct val="100000"/>
              </a:lnSpc>
              <a:defRPr sz="3200" b="1" i="0">
                <a:solidFill>
                  <a:srgbClr val="060320"/>
                </a:solidFill>
                <a:latin typeface="Equip Extended" panose="02000503030000020004" pitchFamily="2" charset="77"/>
              </a:defRPr>
            </a:lvl1pPr>
          </a:lstStyle>
          <a:p>
            <a:r>
              <a:rPr lang="en-GB" dirty="0"/>
              <a:t>Edit title</a:t>
            </a:r>
            <a:endParaRPr lang="en-PT" dirty="0"/>
          </a:p>
        </p:txBody>
      </p:sp>
      <p:sp>
        <p:nvSpPr>
          <p:cNvPr id="8" name="Text Placeholder 7">
            <a:extLst>
              <a:ext uri="{FF2B5EF4-FFF2-40B4-BE49-F238E27FC236}">
                <a16:creationId xmlns:a16="http://schemas.microsoft.com/office/drawing/2014/main" id="{11AD677C-EA58-0740-A3A3-3B79C2B2E4CD}"/>
              </a:ext>
            </a:extLst>
          </p:cNvPr>
          <p:cNvSpPr>
            <a:spLocks noGrp="1"/>
          </p:cNvSpPr>
          <p:nvPr>
            <p:ph type="body" sz="quarter" idx="31" hasCustomPrompt="1"/>
          </p:nvPr>
        </p:nvSpPr>
        <p:spPr>
          <a:xfrm>
            <a:off x="626399" y="2430619"/>
            <a:ext cx="5455376" cy="488201"/>
          </a:xfrm>
          <a:prstGeom prst="rect">
            <a:avLst/>
          </a:prstGeom>
        </p:spPr>
        <p:txBody>
          <a:bodyPr wrap="square" tIns="72000" numCol="1" spcCol="720000" anchor="t">
            <a:spAutoFit/>
          </a:bodyPr>
          <a:lstStyle>
            <a:lvl1pPr marL="0" indent="0">
              <a:lnSpc>
                <a:spcPct val="100000"/>
              </a:lnSpc>
              <a:buFont typeface="Arial" panose="020B0604020202020204" pitchFamily="34" charset="0"/>
              <a:buNone/>
              <a:defRPr sz="1200" b="0" i="0">
                <a:solidFill>
                  <a:srgbClr val="060320"/>
                </a:solidFill>
                <a:latin typeface="Equip Light" panose="02000503000000020004" pitchFamily="2" charset="77"/>
              </a:defRPr>
            </a:lvl1pPr>
          </a:lstStyle>
          <a:p>
            <a:pPr lvl="0"/>
            <a:r>
              <a:rPr lang="en-GB" dirty="0"/>
              <a:t>Edit description; feel free to change </a:t>
            </a:r>
            <a:r>
              <a:rPr lang="en-GB" dirty="0" err="1"/>
              <a:t>color</a:t>
            </a:r>
            <a:r>
              <a:rPr lang="en-GB" dirty="0"/>
              <a:t> of photo-frame to “nightfall-blue” (#13294B) or to “lavender-purple” (#2E008B) </a:t>
            </a:r>
          </a:p>
        </p:txBody>
      </p:sp>
      <p:sp>
        <p:nvSpPr>
          <p:cNvPr id="10" name="Text Placeholder 7">
            <a:extLst>
              <a:ext uri="{FF2B5EF4-FFF2-40B4-BE49-F238E27FC236}">
                <a16:creationId xmlns:a16="http://schemas.microsoft.com/office/drawing/2014/main" id="{7F9EF952-71B7-674A-B8D1-D3BF55A7C22A}"/>
              </a:ext>
            </a:extLst>
          </p:cNvPr>
          <p:cNvSpPr>
            <a:spLocks noGrp="1"/>
          </p:cNvSpPr>
          <p:nvPr>
            <p:ph type="body" sz="quarter" idx="10" hasCustomPrompt="1"/>
          </p:nvPr>
        </p:nvSpPr>
        <p:spPr>
          <a:xfrm>
            <a:off x="639386" y="5876515"/>
            <a:ext cx="5442390"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Tree>
    <p:extLst>
      <p:ext uri="{BB962C8B-B14F-4D97-AF65-F5344CB8AC3E}">
        <p14:creationId xmlns:p14="http://schemas.microsoft.com/office/powerpoint/2010/main" val="48637120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6_2_Photo 1 Left Subtitle">
    <p:bg>
      <p:bgPr>
        <a:solidFill>
          <a:schemeClr val="bg1"/>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A8D4FC00-C4DF-7F4F-AA41-3EAF7F48F07E}"/>
              </a:ext>
            </a:extLst>
          </p:cNvPr>
          <p:cNvSpPr>
            <a:spLocks noGrp="1"/>
          </p:cNvSpPr>
          <p:nvPr>
            <p:ph type="pic" sz="quarter" idx="14"/>
          </p:nvPr>
        </p:nvSpPr>
        <p:spPr>
          <a:xfrm>
            <a:off x="0" y="0"/>
            <a:ext cx="3600000" cy="6858000"/>
          </a:xfrm>
          <a:solidFill>
            <a:schemeClr val="accent1"/>
          </a:solidFill>
        </p:spPr>
        <p:txBody>
          <a:bodyPr/>
          <a:lstStyle>
            <a:lvl1pPr marL="0" indent="0">
              <a:buNone/>
              <a:defRPr>
                <a:noFill/>
              </a:defRPr>
            </a:lvl1pPr>
          </a:lstStyle>
          <a:p>
            <a:r>
              <a:rPr lang="en-GB"/>
              <a:t>Click icon to add picture</a:t>
            </a:r>
            <a:endParaRPr lang="en-PT" dirty="0"/>
          </a:p>
        </p:txBody>
      </p:sp>
      <p:sp>
        <p:nvSpPr>
          <p:cNvPr id="14" name="Picture Placeholder 13">
            <a:extLst>
              <a:ext uri="{FF2B5EF4-FFF2-40B4-BE49-F238E27FC236}">
                <a16:creationId xmlns:a16="http://schemas.microsoft.com/office/drawing/2014/main" id="{EE5E0337-0FF7-1B4F-9161-3EA3012A6F87}"/>
              </a:ext>
            </a:extLst>
          </p:cNvPr>
          <p:cNvSpPr>
            <a:spLocks noGrp="1"/>
          </p:cNvSpPr>
          <p:nvPr>
            <p:ph type="pic" sz="quarter" idx="13"/>
          </p:nvPr>
        </p:nvSpPr>
        <p:spPr>
          <a:xfrm>
            <a:off x="360000" y="360000"/>
            <a:ext cx="5040000" cy="6138000"/>
          </a:xfrm>
          <a:solidFill>
            <a:schemeClr val="bg1"/>
          </a:solidFill>
        </p:spPr>
        <p:txBody>
          <a:bodyPr/>
          <a:lstStyle>
            <a:lvl1pPr marL="0" indent="0">
              <a:buNone/>
              <a:defRPr>
                <a:noFill/>
              </a:defRPr>
            </a:lvl1pPr>
          </a:lstStyle>
          <a:p>
            <a:r>
              <a:rPr lang="en-GB"/>
              <a:t>Click icon to add picture</a:t>
            </a:r>
            <a:endParaRPr lang="en-PT" dirty="0"/>
          </a:p>
        </p:txBody>
      </p:sp>
      <p:pic>
        <p:nvPicPr>
          <p:cNvPr id="7" name="Graphic 6">
            <a:extLst>
              <a:ext uri="{FF2B5EF4-FFF2-40B4-BE49-F238E27FC236}">
                <a16:creationId xmlns:a16="http://schemas.microsoft.com/office/drawing/2014/main" id="{68B0E22B-FCE9-754C-80EB-DF1C8C38A25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12" name="Text Placeholder 7">
            <a:extLst>
              <a:ext uri="{FF2B5EF4-FFF2-40B4-BE49-F238E27FC236}">
                <a16:creationId xmlns:a16="http://schemas.microsoft.com/office/drawing/2014/main" id="{733D04BC-2029-5F42-B2DA-18FE12DFDB5B}"/>
              </a:ext>
            </a:extLst>
          </p:cNvPr>
          <p:cNvSpPr>
            <a:spLocks noGrp="1"/>
          </p:cNvSpPr>
          <p:nvPr>
            <p:ph type="body" sz="quarter" idx="10" hasCustomPrompt="1"/>
          </p:nvPr>
        </p:nvSpPr>
        <p:spPr>
          <a:xfrm>
            <a:off x="6122186" y="5876515"/>
            <a:ext cx="5442390"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13" name="Text Placeholder 7">
            <a:extLst>
              <a:ext uri="{FF2B5EF4-FFF2-40B4-BE49-F238E27FC236}">
                <a16:creationId xmlns:a16="http://schemas.microsoft.com/office/drawing/2014/main" id="{0EA34B8E-7E97-A543-A4A5-F722DD3790F1}"/>
              </a:ext>
            </a:extLst>
          </p:cNvPr>
          <p:cNvSpPr>
            <a:spLocks noGrp="1"/>
          </p:cNvSpPr>
          <p:nvPr>
            <p:ph type="body" sz="quarter" idx="12" hasCustomPrompt="1"/>
          </p:nvPr>
        </p:nvSpPr>
        <p:spPr>
          <a:xfrm>
            <a:off x="6109200" y="1885395"/>
            <a:ext cx="5455376" cy="365091"/>
          </a:xfrm>
          <a:prstGeom prst="rect">
            <a:avLst/>
          </a:prstGeom>
        </p:spPr>
        <p:txBody>
          <a:bodyPr wrap="square" tIns="72000" anchor="t">
            <a:spAutoFit/>
          </a:bodyPr>
          <a:lstStyle>
            <a:lvl1pPr marL="0" indent="0">
              <a:lnSpc>
                <a:spcPct val="100000"/>
              </a:lnSpc>
              <a:buNone/>
              <a:defRPr sz="1600" b="0" i="0">
                <a:solidFill>
                  <a:schemeClr val="tx1"/>
                </a:solidFill>
                <a:latin typeface="Equip Extended Light" panose="02000503000000020004" pitchFamily="2" charset="77"/>
              </a:defRPr>
            </a:lvl1pPr>
          </a:lstStyle>
          <a:p>
            <a:pPr lvl="0"/>
            <a:r>
              <a:rPr lang="en-GB" dirty="0"/>
              <a:t>Edit subtitle</a:t>
            </a:r>
          </a:p>
        </p:txBody>
      </p:sp>
      <p:sp>
        <p:nvSpPr>
          <p:cNvPr id="15" name="Title 1">
            <a:extLst>
              <a:ext uri="{FF2B5EF4-FFF2-40B4-BE49-F238E27FC236}">
                <a16:creationId xmlns:a16="http://schemas.microsoft.com/office/drawing/2014/main" id="{2D4316BD-0421-5643-9C3E-86BD0386F83A}"/>
              </a:ext>
            </a:extLst>
          </p:cNvPr>
          <p:cNvSpPr>
            <a:spLocks noGrp="1"/>
          </p:cNvSpPr>
          <p:nvPr>
            <p:ph type="title" hasCustomPrompt="1"/>
          </p:nvPr>
        </p:nvSpPr>
        <p:spPr>
          <a:xfrm>
            <a:off x="6109200" y="1333692"/>
            <a:ext cx="5455376" cy="611312"/>
          </a:xfrm>
          <a:prstGeom prst="rect">
            <a:avLst/>
          </a:prstGeom>
        </p:spPr>
        <p:txBody>
          <a:bodyPr wrap="square" tIns="72000" anchor="t">
            <a:spAutoFit/>
          </a:bodyPr>
          <a:lstStyle>
            <a:lvl1pPr>
              <a:lnSpc>
                <a:spcPct val="100000"/>
              </a:lnSpc>
              <a:defRPr sz="3200" b="1" i="0">
                <a:solidFill>
                  <a:schemeClr val="tx1"/>
                </a:solidFill>
                <a:latin typeface="Equip Extended" panose="02000503030000020004" pitchFamily="2" charset="77"/>
              </a:defRPr>
            </a:lvl1pPr>
          </a:lstStyle>
          <a:p>
            <a:r>
              <a:rPr lang="en-GB" dirty="0"/>
              <a:t>Edit title</a:t>
            </a:r>
            <a:endParaRPr lang="en-PT" dirty="0"/>
          </a:p>
        </p:txBody>
      </p:sp>
      <p:sp>
        <p:nvSpPr>
          <p:cNvPr id="16" name="Text Placeholder 7">
            <a:extLst>
              <a:ext uri="{FF2B5EF4-FFF2-40B4-BE49-F238E27FC236}">
                <a16:creationId xmlns:a16="http://schemas.microsoft.com/office/drawing/2014/main" id="{2D96C5BE-73D1-584A-99EB-3318DF8F4DDC}"/>
              </a:ext>
            </a:extLst>
          </p:cNvPr>
          <p:cNvSpPr>
            <a:spLocks noGrp="1"/>
          </p:cNvSpPr>
          <p:nvPr>
            <p:ph type="body" sz="quarter" idx="31" hasCustomPrompt="1"/>
          </p:nvPr>
        </p:nvSpPr>
        <p:spPr>
          <a:xfrm>
            <a:off x="6109200" y="2430619"/>
            <a:ext cx="5455376" cy="488201"/>
          </a:xfrm>
          <a:prstGeom prst="rect">
            <a:avLst/>
          </a:prstGeom>
        </p:spPr>
        <p:txBody>
          <a:bodyPr wrap="square" tIns="72000" numCol="1" spcCol="720000" anchor="t">
            <a:spAutoFit/>
          </a:bodyPr>
          <a:lstStyle>
            <a:lvl1pPr marL="0" indent="0">
              <a:lnSpc>
                <a:spcPct val="100000"/>
              </a:lnSpc>
              <a:buFont typeface="Arial" panose="020B0604020202020204" pitchFamily="34" charset="0"/>
              <a:buNone/>
              <a:defRPr sz="1200" b="0" i="0">
                <a:solidFill>
                  <a:schemeClr val="tx1"/>
                </a:solidFill>
                <a:latin typeface="Equip Light" panose="02000503000000020004" pitchFamily="2" charset="77"/>
              </a:defRPr>
            </a:lvl1pPr>
          </a:lstStyle>
          <a:p>
            <a:pPr lvl="0"/>
            <a:r>
              <a:rPr lang="en-GB" dirty="0"/>
              <a:t>Edit description; feel free to change </a:t>
            </a:r>
            <a:r>
              <a:rPr lang="en-GB" dirty="0" err="1"/>
              <a:t>color</a:t>
            </a:r>
            <a:r>
              <a:rPr lang="en-GB" dirty="0"/>
              <a:t> of photo-frame to “nightfall-blue” (#13294B) or to “lavender-purple” (#2E008B) </a:t>
            </a:r>
          </a:p>
        </p:txBody>
      </p:sp>
    </p:spTree>
    <p:extLst>
      <p:ext uri="{BB962C8B-B14F-4D97-AF65-F5344CB8AC3E}">
        <p14:creationId xmlns:p14="http://schemas.microsoft.com/office/powerpoint/2010/main" val="288171056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6_3_Grid 2 Photos Panel Right">
    <p:bg>
      <p:bgPr>
        <a:solidFill>
          <a:schemeClr val="bg1"/>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A8D4FC00-C4DF-7F4F-AA41-3EAF7F48F07E}"/>
              </a:ext>
            </a:extLst>
          </p:cNvPr>
          <p:cNvSpPr>
            <a:spLocks noGrp="1"/>
          </p:cNvSpPr>
          <p:nvPr>
            <p:ph type="pic" sz="quarter" idx="14"/>
          </p:nvPr>
        </p:nvSpPr>
        <p:spPr>
          <a:xfrm>
            <a:off x="8592000" y="0"/>
            <a:ext cx="3600000" cy="6858000"/>
          </a:xfrm>
          <a:solidFill>
            <a:schemeClr val="accent1"/>
          </a:solidFill>
        </p:spPr>
        <p:txBody>
          <a:bodyPr/>
          <a:lstStyle>
            <a:lvl1pPr marL="0" indent="0">
              <a:buNone/>
              <a:defRPr>
                <a:noFill/>
              </a:defRPr>
            </a:lvl1pPr>
          </a:lstStyle>
          <a:p>
            <a:r>
              <a:rPr lang="en-GB"/>
              <a:t>Click icon to add picture</a:t>
            </a:r>
            <a:endParaRPr lang="en-PT" dirty="0"/>
          </a:p>
        </p:txBody>
      </p:sp>
      <p:sp>
        <p:nvSpPr>
          <p:cNvPr id="14" name="Picture Placeholder 13">
            <a:extLst>
              <a:ext uri="{FF2B5EF4-FFF2-40B4-BE49-F238E27FC236}">
                <a16:creationId xmlns:a16="http://schemas.microsoft.com/office/drawing/2014/main" id="{EE5E0337-0FF7-1B4F-9161-3EA3012A6F87}"/>
              </a:ext>
            </a:extLst>
          </p:cNvPr>
          <p:cNvSpPr>
            <a:spLocks noGrp="1"/>
          </p:cNvSpPr>
          <p:nvPr>
            <p:ph type="pic" sz="quarter" idx="13"/>
          </p:nvPr>
        </p:nvSpPr>
        <p:spPr>
          <a:xfrm>
            <a:off x="6253198" y="720000"/>
            <a:ext cx="5241601" cy="5418000"/>
          </a:xfrm>
          <a:solidFill>
            <a:schemeClr val="bg1"/>
          </a:solidFill>
        </p:spPr>
        <p:txBody>
          <a:bodyPr/>
          <a:lstStyle>
            <a:lvl1pPr marL="0" indent="0">
              <a:buNone/>
              <a:defRPr>
                <a:noFill/>
              </a:defRPr>
            </a:lvl1pPr>
          </a:lstStyle>
          <a:p>
            <a:r>
              <a:rPr lang="en-GB"/>
              <a:t>Click icon to add picture</a:t>
            </a:r>
            <a:endParaRPr lang="en-PT" dirty="0"/>
          </a:p>
        </p:txBody>
      </p:sp>
      <p:sp>
        <p:nvSpPr>
          <p:cNvPr id="13" name="Picture Placeholder 13">
            <a:extLst>
              <a:ext uri="{FF2B5EF4-FFF2-40B4-BE49-F238E27FC236}">
                <a16:creationId xmlns:a16="http://schemas.microsoft.com/office/drawing/2014/main" id="{86559009-9D5C-7D4D-9AF5-7FA323169C57}"/>
              </a:ext>
            </a:extLst>
          </p:cNvPr>
          <p:cNvSpPr>
            <a:spLocks noGrp="1"/>
          </p:cNvSpPr>
          <p:nvPr>
            <p:ph type="pic" sz="quarter" idx="15"/>
          </p:nvPr>
        </p:nvSpPr>
        <p:spPr>
          <a:xfrm>
            <a:off x="720000" y="720000"/>
            <a:ext cx="5241600" cy="5418000"/>
          </a:xfrm>
          <a:solidFill>
            <a:schemeClr val="bg1"/>
          </a:solidFill>
        </p:spPr>
        <p:txBody>
          <a:bodyPr/>
          <a:lstStyle>
            <a:lvl1pPr marL="0" indent="0">
              <a:buNone/>
              <a:defRPr>
                <a:noFill/>
              </a:defRPr>
            </a:lvl1pPr>
          </a:lstStyle>
          <a:p>
            <a:r>
              <a:rPr lang="en-GB"/>
              <a:t>Click icon to add picture</a:t>
            </a:r>
            <a:endParaRPr lang="en-PT" dirty="0"/>
          </a:p>
        </p:txBody>
      </p:sp>
    </p:spTree>
    <p:extLst>
      <p:ext uri="{BB962C8B-B14F-4D97-AF65-F5344CB8AC3E}">
        <p14:creationId xmlns:p14="http://schemas.microsoft.com/office/powerpoint/2010/main" val="219767912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6_4_Grid 2 Photos Panel Left">
    <p:bg>
      <p:bgPr>
        <a:solidFill>
          <a:schemeClr val="bg1"/>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A8D4FC00-C4DF-7F4F-AA41-3EAF7F48F07E}"/>
              </a:ext>
            </a:extLst>
          </p:cNvPr>
          <p:cNvSpPr>
            <a:spLocks noGrp="1"/>
          </p:cNvSpPr>
          <p:nvPr>
            <p:ph type="pic" sz="quarter" idx="14"/>
          </p:nvPr>
        </p:nvSpPr>
        <p:spPr>
          <a:xfrm>
            <a:off x="0" y="0"/>
            <a:ext cx="3600000" cy="6858000"/>
          </a:xfrm>
          <a:solidFill>
            <a:schemeClr val="accent1"/>
          </a:solidFill>
        </p:spPr>
        <p:txBody>
          <a:bodyPr/>
          <a:lstStyle>
            <a:lvl1pPr marL="0" indent="0">
              <a:buNone/>
              <a:defRPr>
                <a:noFill/>
              </a:defRPr>
            </a:lvl1pPr>
          </a:lstStyle>
          <a:p>
            <a:r>
              <a:rPr lang="en-GB"/>
              <a:t>Click icon to add picture</a:t>
            </a:r>
            <a:endParaRPr lang="en-PT" dirty="0"/>
          </a:p>
        </p:txBody>
      </p:sp>
      <p:sp>
        <p:nvSpPr>
          <p:cNvPr id="14" name="Picture Placeholder 13">
            <a:extLst>
              <a:ext uri="{FF2B5EF4-FFF2-40B4-BE49-F238E27FC236}">
                <a16:creationId xmlns:a16="http://schemas.microsoft.com/office/drawing/2014/main" id="{EE5E0337-0FF7-1B4F-9161-3EA3012A6F87}"/>
              </a:ext>
            </a:extLst>
          </p:cNvPr>
          <p:cNvSpPr>
            <a:spLocks noGrp="1"/>
          </p:cNvSpPr>
          <p:nvPr>
            <p:ph type="pic" sz="quarter" idx="13"/>
          </p:nvPr>
        </p:nvSpPr>
        <p:spPr>
          <a:xfrm>
            <a:off x="6253198" y="720000"/>
            <a:ext cx="5241601" cy="5418000"/>
          </a:xfrm>
          <a:solidFill>
            <a:schemeClr val="bg1"/>
          </a:solidFill>
        </p:spPr>
        <p:txBody>
          <a:bodyPr/>
          <a:lstStyle>
            <a:lvl1pPr marL="0" indent="0">
              <a:buNone/>
              <a:defRPr>
                <a:noFill/>
              </a:defRPr>
            </a:lvl1pPr>
          </a:lstStyle>
          <a:p>
            <a:r>
              <a:rPr lang="en-GB"/>
              <a:t>Click icon to add picture</a:t>
            </a:r>
            <a:endParaRPr lang="en-PT" dirty="0"/>
          </a:p>
        </p:txBody>
      </p:sp>
      <p:sp>
        <p:nvSpPr>
          <p:cNvPr id="13" name="Picture Placeholder 13">
            <a:extLst>
              <a:ext uri="{FF2B5EF4-FFF2-40B4-BE49-F238E27FC236}">
                <a16:creationId xmlns:a16="http://schemas.microsoft.com/office/drawing/2014/main" id="{86559009-9D5C-7D4D-9AF5-7FA323169C57}"/>
              </a:ext>
            </a:extLst>
          </p:cNvPr>
          <p:cNvSpPr>
            <a:spLocks noGrp="1"/>
          </p:cNvSpPr>
          <p:nvPr>
            <p:ph type="pic" sz="quarter" idx="15"/>
          </p:nvPr>
        </p:nvSpPr>
        <p:spPr>
          <a:xfrm>
            <a:off x="720000" y="720000"/>
            <a:ext cx="5241600" cy="5418000"/>
          </a:xfrm>
          <a:solidFill>
            <a:schemeClr val="bg1"/>
          </a:solidFill>
        </p:spPr>
        <p:txBody>
          <a:bodyPr/>
          <a:lstStyle>
            <a:lvl1pPr marL="0" indent="0">
              <a:buNone/>
              <a:defRPr>
                <a:noFill/>
              </a:defRPr>
            </a:lvl1pPr>
          </a:lstStyle>
          <a:p>
            <a:r>
              <a:rPr lang="en-GB"/>
              <a:t>Click icon to add picture</a:t>
            </a:r>
            <a:endParaRPr lang="en-PT" dirty="0"/>
          </a:p>
        </p:txBody>
      </p:sp>
    </p:spTree>
    <p:extLst>
      <p:ext uri="{BB962C8B-B14F-4D97-AF65-F5344CB8AC3E}">
        <p14:creationId xmlns:p14="http://schemas.microsoft.com/office/powerpoint/2010/main" val="118365267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6_5_Grid 3 Photos Panel Left">
    <p:bg>
      <p:bgPr>
        <a:solidFill>
          <a:schemeClr val="bg1"/>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A8D4FC00-C4DF-7F4F-AA41-3EAF7F48F07E}"/>
              </a:ext>
            </a:extLst>
          </p:cNvPr>
          <p:cNvSpPr>
            <a:spLocks noGrp="1"/>
          </p:cNvSpPr>
          <p:nvPr>
            <p:ph type="pic" sz="quarter" idx="14"/>
          </p:nvPr>
        </p:nvSpPr>
        <p:spPr>
          <a:xfrm>
            <a:off x="0" y="0"/>
            <a:ext cx="3600000" cy="6858000"/>
          </a:xfrm>
          <a:solidFill>
            <a:schemeClr val="accent1"/>
          </a:solidFill>
        </p:spPr>
        <p:txBody>
          <a:bodyPr/>
          <a:lstStyle>
            <a:lvl1pPr marL="0" indent="0">
              <a:buNone/>
              <a:defRPr>
                <a:noFill/>
              </a:defRPr>
            </a:lvl1pPr>
          </a:lstStyle>
          <a:p>
            <a:r>
              <a:rPr lang="en-GB"/>
              <a:t>Click icon to add picture</a:t>
            </a:r>
            <a:endParaRPr lang="en-PT" dirty="0"/>
          </a:p>
        </p:txBody>
      </p:sp>
      <p:sp>
        <p:nvSpPr>
          <p:cNvPr id="14" name="Picture Placeholder 13">
            <a:extLst>
              <a:ext uri="{FF2B5EF4-FFF2-40B4-BE49-F238E27FC236}">
                <a16:creationId xmlns:a16="http://schemas.microsoft.com/office/drawing/2014/main" id="{EE5E0337-0FF7-1B4F-9161-3EA3012A6F87}"/>
              </a:ext>
            </a:extLst>
          </p:cNvPr>
          <p:cNvSpPr>
            <a:spLocks noGrp="1"/>
          </p:cNvSpPr>
          <p:nvPr>
            <p:ph type="pic" sz="quarter" idx="13"/>
          </p:nvPr>
        </p:nvSpPr>
        <p:spPr>
          <a:xfrm>
            <a:off x="720000" y="720000"/>
            <a:ext cx="6976800" cy="5418000"/>
          </a:xfrm>
          <a:solidFill>
            <a:schemeClr val="bg1"/>
          </a:solidFill>
        </p:spPr>
        <p:txBody>
          <a:bodyPr/>
          <a:lstStyle>
            <a:lvl1pPr marL="0" indent="0">
              <a:buNone/>
              <a:defRPr>
                <a:noFill/>
              </a:defRPr>
            </a:lvl1pPr>
          </a:lstStyle>
          <a:p>
            <a:r>
              <a:rPr lang="en-GB"/>
              <a:t>Click icon to add picture</a:t>
            </a:r>
            <a:endParaRPr lang="en-PT" dirty="0"/>
          </a:p>
        </p:txBody>
      </p:sp>
      <p:sp>
        <p:nvSpPr>
          <p:cNvPr id="13" name="Picture Placeholder 13">
            <a:extLst>
              <a:ext uri="{FF2B5EF4-FFF2-40B4-BE49-F238E27FC236}">
                <a16:creationId xmlns:a16="http://schemas.microsoft.com/office/drawing/2014/main" id="{86559009-9D5C-7D4D-9AF5-7FA323169C57}"/>
              </a:ext>
            </a:extLst>
          </p:cNvPr>
          <p:cNvSpPr>
            <a:spLocks noGrp="1"/>
          </p:cNvSpPr>
          <p:nvPr>
            <p:ph type="pic" sz="quarter" idx="15"/>
          </p:nvPr>
        </p:nvSpPr>
        <p:spPr>
          <a:xfrm>
            <a:off x="8006400" y="720000"/>
            <a:ext cx="3488400" cy="2563200"/>
          </a:xfrm>
          <a:solidFill>
            <a:schemeClr val="bg1"/>
          </a:solidFill>
        </p:spPr>
        <p:txBody>
          <a:bodyPr/>
          <a:lstStyle>
            <a:lvl1pPr marL="0" indent="0">
              <a:buNone/>
              <a:defRPr>
                <a:noFill/>
              </a:defRPr>
            </a:lvl1pPr>
          </a:lstStyle>
          <a:p>
            <a:r>
              <a:rPr lang="en-GB"/>
              <a:t>Click icon to add picture</a:t>
            </a:r>
            <a:endParaRPr lang="en-PT" dirty="0"/>
          </a:p>
        </p:txBody>
      </p:sp>
      <p:sp>
        <p:nvSpPr>
          <p:cNvPr id="15" name="Picture Placeholder 13">
            <a:extLst>
              <a:ext uri="{FF2B5EF4-FFF2-40B4-BE49-F238E27FC236}">
                <a16:creationId xmlns:a16="http://schemas.microsoft.com/office/drawing/2014/main" id="{D4BE1903-AF78-AF4B-821F-471B4384EE44}"/>
              </a:ext>
            </a:extLst>
          </p:cNvPr>
          <p:cNvSpPr>
            <a:spLocks noGrp="1"/>
          </p:cNvSpPr>
          <p:nvPr>
            <p:ph type="pic" sz="quarter" idx="16"/>
          </p:nvPr>
        </p:nvSpPr>
        <p:spPr>
          <a:xfrm>
            <a:off x="8006400" y="3574801"/>
            <a:ext cx="3488400" cy="2563200"/>
          </a:xfrm>
          <a:solidFill>
            <a:schemeClr val="bg1"/>
          </a:solidFill>
        </p:spPr>
        <p:txBody>
          <a:bodyPr/>
          <a:lstStyle>
            <a:lvl1pPr marL="0" indent="0">
              <a:buNone/>
              <a:defRPr>
                <a:noFill/>
              </a:defRPr>
            </a:lvl1pPr>
          </a:lstStyle>
          <a:p>
            <a:r>
              <a:rPr lang="en-GB"/>
              <a:t>Click icon to add picture</a:t>
            </a:r>
            <a:endParaRPr lang="en-PT" dirty="0"/>
          </a:p>
        </p:txBody>
      </p:sp>
    </p:spTree>
    <p:extLst>
      <p:ext uri="{BB962C8B-B14F-4D97-AF65-F5344CB8AC3E}">
        <p14:creationId xmlns:p14="http://schemas.microsoft.com/office/powerpoint/2010/main" val="110035390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6_6_Grid 3 Photos Panel Right">
    <p:bg>
      <p:bgPr>
        <a:solidFill>
          <a:schemeClr val="bg1"/>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A8D4FC00-C4DF-7F4F-AA41-3EAF7F48F07E}"/>
              </a:ext>
            </a:extLst>
          </p:cNvPr>
          <p:cNvSpPr>
            <a:spLocks noGrp="1"/>
          </p:cNvSpPr>
          <p:nvPr>
            <p:ph type="pic" sz="quarter" idx="14"/>
          </p:nvPr>
        </p:nvSpPr>
        <p:spPr>
          <a:xfrm>
            <a:off x="8592000" y="0"/>
            <a:ext cx="3600000" cy="6858000"/>
          </a:xfrm>
          <a:solidFill>
            <a:schemeClr val="accent1"/>
          </a:solidFill>
        </p:spPr>
        <p:txBody>
          <a:bodyPr/>
          <a:lstStyle>
            <a:lvl1pPr marL="0" indent="0">
              <a:buNone/>
              <a:defRPr>
                <a:noFill/>
              </a:defRPr>
            </a:lvl1pPr>
          </a:lstStyle>
          <a:p>
            <a:r>
              <a:rPr lang="en-GB"/>
              <a:t>Click icon to add picture</a:t>
            </a:r>
            <a:endParaRPr lang="en-PT" dirty="0"/>
          </a:p>
        </p:txBody>
      </p:sp>
      <p:sp>
        <p:nvSpPr>
          <p:cNvPr id="14" name="Picture Placeholder 13">
            <a:extLst>
              <a:ext uri="{FF2B5EF4-FFF2-40B4-BE49-F238E27FC236}">
                <a16:creationId xmlns:a16="http://schemas.microsoft.com/office/drawing/2014/main" id="{EE5E0337-0FF7-1B4F-9161-3EA3012A6F87}"/>
              </a:ext>
            </a:extLst>
          </p:cNvPr>
          <p:cNvSpPr>
            <a:spLocks noGrp="1"/>
          </p:cNvSpPr>
          <p:nvPr>
            <p:ph type="pic" sz="quarter" idx="13"/>
          </p:nvPr>
        </p:nvSpPr>
        <p:spPr>
          <a:xfrm>
            <a:off x="4518000" y="720000"/>
            <a:ext cx="6976800" cy="5418000"/>
          </a:xfrm>
          <a:solidFill>
            <a:schemeClr val="bg1"/>
          </a:solidFill>
        </p:spPr>
        <p:txBody>
          <a:bodyPr/>
          <a:lstStyle>
            <a:lvl1pPr marL="0" indent="0">
              <a:buNone/>
              <a:defRPr>
                <a:noFill/>
              </a:defRPr>
            </a:lvl1pPr>
          </a:lstStyle>
          <a:p>
            <a:r>
              <a:rPr lang="en-GB"/>
              <a:t>Click icon to add picture</a:t>
            </a:r>
            <a:endParaRPr lang="en-PT" dirty="0"/>
          </a:p>
        </p:txBody>
      </p:sp>
      <p:sp>
        <p:nvSpPr>
          <p:cNvPr id="13" name="Picture Placeholder 13">
            <a:extLst>
              <a:ext uri="{FF2B5EF4-FFF2-40B4-BE49-F238E27FC236}">
                <a16:creationId xmlns:a16="http://schemas.microsoft.com/office/drawing/2014/main" id="{86559009-9D5C-7D4D-9AF5-7FA323169C57}"/>
              </a:ext>
            </a:extLst>
          </p:cNvPr>
          <p:cNvSpPr>
            <a:spLocks noGrp="1"/>
          </p:cNvSpPr>
          <p:nvPr>
            <p:ph type="pic" sz="quarter" idx="15"/>
          </p:nvPr>
        </p:nvSpPr>
        <p:spPr>
          <a:xfrm>
            <a:off x="720000" y="720000"/>
            <a:ext cx="3488400" cy="2563200"/>
          </a:xfrm>
          <a:solidFill>
            <a:schemeClr val="bg1"/>
          </a:solidFill>
        </p:spPr>
        <p:txBody>
          <a:bodyPr/>
          <a:lstStyle>
            <a:lvl1pPr marL="0" indent="0">
              <a:buNone/>
              <a:defRPr>
                <a:noFill/>
              </a:defRPr>
            </a:lvl1pPr>
          </a:lstStyle>
          <a:p>
            <a:r>
              <a:rPr lang="en-GB"/>
              <a:t>Click icon to add picture</a:t>
            </a:r>
            <a:endParaRPr lang="en-PT" dirty="0"/>
          </a:p>
        </p:txBody>
      </p:sp>
      <p:sp>
        <p:nvSpPr>
          <p:cNvPr id="15" name="Picture Placeholder 13">
            <a:extLst>
              <a:ext uri="{FF2B5EF4-FFF2-40B4-BE49-F238E27FC236}">
                <a16:creationId xmlns:a16="http://schemas.microsoft.com/office/drawing/2014/main" id="{D4BE1903-AF78-AF4B-821F-471B4384EE44}"/>
              </a:ext>
            </a:extLst>
          </p:cNvPr>
          <p:cNvSpPr>
            <a:spLocks noGrp="1"/>
          </p:cNvSpPr>
          <p:nvPr>
            <p:ph type="pic" sz="quarter" idx="16"/>
          </p:nvPr>
        </p:nvSpPr>
        <p:spPr>
          <a:xfrm>
            <a:off x="720000" y="3574801"/>
            <a:ext cx="3488400" cy="2563200"/>
          </a:xfrm>
          <a:solidFill>
            <a:schemeClr val="bg1"/>
          </a:solidFill>
        </p:spPr>
        <p:txBody>
          <a:bodyPr/>
          <a:lstStyle>
            <a:lvl1pPr marL="0" indent="0">
              <a:buNone/>
              <a:defRPr>
                <a:noFill/>
              </a:defRPr>
            </a:lvl1pPr>
          </a:lstStyle>
          <a:p>
            <a:r>
              <a:rPr lang="en-GB"/>
              <a:t>Click icon to add picture</a:t>
            </a:r>
            <a:endParaRPr lang="en-PT" dirty="0"/>
          </a:p>
        </p:txBody>
      </p:sp>
    </p:spTree>
    <p:extLst>
      <p:ext uri="{BB962C8B-B14F-4D97-AF65-F5344CB8AC3E}">
        <p14:creationId xmlns:p14="http://schemas.microsoft.com/office/powerpoint/2010/main" val="18682517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6_7_Grid 6 Photos Panel Right">
    <p:bg>
      <p:bgPr>
        <a:solidFill>
          <a:schemeClr val="bg1"/>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A8D4FC00-C4DF-7F4F-AA41-3EAF7F48F07E}"/>
              </a:ext>
            </a:extLst>
          </p:cNvPr>
          <p:cNvSpPr>
            <a:spLocks noGrp="1"/>
          </p:cNvSpPr>
          <p:nvPr>
            <p:ph type="pic" sz="quarter" idx="14"/>
          </p:nvPr>
        </p:nvSpPr>
        <p:spPr>
          <a:xfrm>
            <a:off x="8592000" y="0"/>
            <a:ext cx="3600000" cy="6858000"/>
          </a:xfrm>
          <a:solidFill>
            <a:schemeClr val="accent1"/>
          </a:solidFill>
        </p:spPr>
        <p:txBody>
          <a:bodyPr/>
          <a:lstStyle>
            <a:lvl1pPr marL="0" indent="0">
              <a:buNone/>
              <a:defRPr>
                <a:noFill/>
              </a:defRPr>
            </a:lvl1pPr>
          </a:lstStyle>
          <a:p>
            <a:r>
              <a:rPr lang="en-GB"/>
              <a:t>Click icon to add picture</a:t>
            </a:r>
            <a:endParaRPr lang="en-PT" dirty="0"/>
          </a:p>
        </p:txBody>
      </p:sp>
      <p:sp>
        <p:nvSpPr>
          <p:cNvPr id="13" name="Picture Placeholder 13">
            <a:extLst>
              <a:ext uri="{FF2B5EF4-FFF2-40B4-BE49-F238E27FC236}">
                <a16:creationId xmlns:a16="http://schemas.microsoft.com/office/drawing/2014/main" id="{86559009-9D5C-7D4D-9AF5-7FA323169C57}"/>
              </a:ext>
            </a:extLst>
          </p:cNvPr>
          <p:cNvSpPr>
            <a:spLocks noGrp="1"/>
          </p:cNvSpPr>
          <p:nvPr>
            <p:ph type="pic" sz="quarter" idx="15"/>
          </p:nvPr>
        </p:nvSpPr>
        <p:spPr>
          <a:xfrm>
            <a:off x="720000" y="720000"/>
            <a:ext cx="3398400" cy="2563200"/>
          </a:xfrm>
          <a:solidFill>
            <a:schemeClr val="bg1"/>
          </a:solidFill>
        </p:spPr>
        <p:txBody>
          <a:bodyPr/>
          <a:lstStyle>
            <a:lvl1pPr marL="0" indent="0">
              <a:buNone/>
              <a:defRPr>
                <a:noFill/>
              </a:defRPr>
            </a:lvl1pPr>
          </a:lstStyle>
          <a:p>
            <a:r>
              <a:rPr lang="en-GB"/>
              <a:t>Click icon to add picture</a:t>
            </a:r>
            <a:endParaRPr lang="en-PT" dirty="0"/>
          </a:p>
        </p:txBody>
      </p:sp>
      <p:sp>
        <p:nvSpPr>
          <p:cNvPr id="15" name="Picture Placeholder 13">
            <a:extLst>
              <a:ext uri="{FF2B5EF4-FFF2-40B4-BE49-F238E27FC236}">
                <a16:creationId xmlns:a16="http://schemas.microsoft.com/office/drawing/2014/main" id="{D4BE1903-AF78-AF4B-821F-471B4384EE44}"/>
              </a:ext>
            </a:extLst>
          </p:cNvPr>
          <p:cNvSpPr>
            <a:spLocks noGrp="1"/>
          </p:cNvSpPr>
          <p:nvPr>
            <p:ph type="pic" sz="quarter" idx="16"/>
          </p:nvPr>
        </p:nvSpPr>
        <p:spPr>
          <a:xfrm>
            <a:off x="720000" y="3574801"/>
            <a:ext cx="3398400" cy="2563200"/>
          </a:xfrm>
          <a:solidFill>
            <a:schemeClr val="bg1"/>
          </a:solidFill>
        </p:spPr>
        <p:txBody>
          <a:bodyPr/>
          <a:lstStyle>
            <a:lvl1pPr marL="0" indent="0">
              <a:buNone/>
              <a:defRPr>
                <a:noFill/>
              </a:defRPr>
            </a:lvl1pPr>
          </a:lstStyle>
          <a:p>
            <a:r>
              <a:rPr lang="en-GB"/>
              <a:t>Click icon to add picture</a:t>
            </a:r>
            <a:endParaRPr lang="en-PT" dirty="0"/>
          </a:p>
        </p:txBody>
      </p:sp>
      <p:sp>
        <p:nvSpPr>
          <p:cNvPr id="6" name="Picture Placeholder 13">
            <a:extLst>
              <a:ext uri="{FF2B5EF4-FFF2-40B4-BE49-F238E27FC236}">
                <a16:creationId xmlns:a16="http://schemas.microsoft.com/office/drawing/2014/main" id="{69686BD6-A489-A646-BD24-A630E50308B0}"/>
              </a:ext>
            </a:extLst>
          </p:cNvPr>
          <p:cNvSpPr>
            <a:spLocks noGrp="1"/>
          </p:cNvSpPr>
          <p:nvPr>
            <p:ph type="pic" sz="quarter" idx="17"/>
          </p:nvPr>
        </p:nvSpPr>
        <p:spPr>
          <a:xfrm>
            <a:off x="8096400" y="720000"/>
            <a:ext cx="3398400" cy="2563200"/>
          </a:xfrm>
          <a:solidFill>
            <a:schemeClr val="bg1"/>
          </a:solidFill>
        </p:spPr>
        <p:txBody>
          <a:bodyPr/>
          <a:lstStyle>
            <a:lvl1pPr marL="0" indent="0">
              <a:buNone/>
              <a:defRPr>
                <a:noFill/>
              </a:defRPr>
            </a:lvl1pPr>
          </a:lstStyle>
          <a:p>
            <a:r>
              <a:rPr lang="en-GB"/>
              <a:t>Click icon to add picture</a:t>
            </a:r>
            <a:endParaRPr lang="en-PT" dirty="0"/>
          </a:p>
        </p:txBody>
      </p:sp>
      <p:sp>
        <p:nvSpPr>
          <p:cNvPr id="7" name="Picture Placeholder 13">
            <a:extLst>
              <a:ext uri="{FF2B5EF4-FFF2-40B4-BE49-F238E27FC236}">
                <a16:creationId xmlns:a16="http://schemas.microsoft.com/office/drawing/2014/main" id="{91CA29EE-A240-7449-9954-F5D2512BF64A}"/>
              </a:ext>
            </a:extLst>
          </p:cNvPr>
          <p:cNvSpPr>
            <a:spLocks noGrp="1"/>
          </p:cNvSpPr>
          <p:nvPr>
            <p:ph type="pic" sz="quarter" idx="18"/>
          </p:nvPr>
        </p:nvSpPr>
        <p:spPr>
          <a:xfrm>
            <a:off x="8096400" y="3574801"/>
            <a:ext cx="3398400" cy="2563200"/>
          </a:xfrm>
          <a:solidFill>
            <a:schemeClr val="bg1"/>
          </a:solidFill>
        </p:spPr>
        <p:txBody>
          <a:bodyPr/>
          <a:lstStyle>
            <a:lvl1pPr marL="0" indent="0">
              <a:buNone/>
              <a:defRPr>
                <a:noFill/>
              </a:defRPr>
            </a:lvl1pPr>
          </a:lstStyle>
          <a:p>
            <a:r>
              <a:rPr lang="en-GB"/>
              <a:t>Click icon to add picture</a:t>
            </a:r>
            <a:endParaRPr lang="en-PT" dirty="0"/>
          </a:p>
        </p:txBody>
      </p:sp>
      <p:sp>
        <p:nvSpPr>
          <p:cNvPr id="8" name="Picture Placeholder 13">
            <a:extLst>
              <a:ext uri="{FF2B5EF4-FFF2-40B4-BE49-F238E27FC236}">
                <a16:creationId xmlns:a16="http://schemas.microsoft.com/office/drawing/2014/main" id="{71D5FEED-102B-CE49-9500-8FB69CEBADC1}"/>
              </a:ext>
            </a:extLst>
          </p:cNvPr>
          <p:cNvSpPr>
            <a:spLocks noGrp="1"/>
          </p:cNvSpPr>
          <p:nvPr>
            <p:ph type="pic" sz="quarter" idx="19"/>
          </p:nvPr>
        </p:nvSpPr>
        <p:spPr>
          <a:xfrm>
            <a:off x="4406400" y="720000"/>
            <a:ext cx="3398400" cy="2563200"/>
          </a:xfrm>
          <a:solidFill>
            <a:schemeClr val="bg1"/>
          </a:solidFill>
        </p:spPr>
        <p:txBody>
          <a:bodyPr/>
          <a:lstStyle>
            <a:lvl1pPr marL="0" indent="0">
              <a:buNone/>
              <a:defRPr>
                <a:noFill/>
              </a:defRPr>
            </a:lvl1pPr>
          </a:lstStyle>
          <a:p>
            <a:r>
              <a:rPr lang="en-GB"/>
              <a:t>Click icon to add picture</a:t>
            </a:r>
            <a:endParaRPr lang="en-PT" dirty="0"/>
          </a:p>
        </p:txBody>
      </p:sp>
      <p:sp>
        <p:nvSpPr>
          <p:cNvPr id="9" name="Picture Placeholder 13">
            <a:extLst>
              <a:ext uri="{FF2B5EF4-FFF2-40B4-BE49-F238E27FC236}">
                <a16:creationId xmlns:a16="http://schemas.microsoft.com/office/drawing/2014/main" id="{4FF02295-B65A-514C-ADDC-AC2EBD35FA71}"/>
              </a:ext>
            </a:extLst>
          </p:cNvPr>
          <p:cNvSpPr>
            <a:spLocks noGrp="1"/>
          </p:cNvSpPr>
          <p:nvPr>
            <p:ph type="pic" sz="quarter" idx="20"/>
          </p:nvPr>
        </p:nvSpPr>
        <p:spPr>
          <a:xfrm>
            <a:off x="4406400" y="3574801"/>
            <a:ext cx="3398400" cy="2563200"/>
          </a:xfrm>
          <a:solidFill>
            <a:schemeClr val="bg1"/>
          </a:solidFill>
        </p:spPr>
        <p:txBody>
          <a:bodyPr/>
          <a:lstStyle>
            <a:lvl1pPr marL="0" indent="0">
              <a:buNone/>
              <a:defRPr>
                <a:noFill/>
              </a:defRPr>
            </a:lvl1pPr>
          </a:lstStyle>
          <a:p>
            <a:r>
              <a:rPr lang="en-GB"/>
              <a:t>Click icon to add picture</a:t>
            </a:r>
            <a:endParaRPr lang="en-PT" dirty="0"/>
          </a:p>
        </p:txBody>
      </p:sp>
    </p:spTree>
    <p:extLst>
      <p:ext uri="{BB962C8B-B14F-4D97-AF65-F5344CB8AC3E}">
        <p14:creationId xmlns:p14="http://schemas.microsoft.com/office/powerpoint/2010/main" val="9544929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3_Title Green">
    <p:bg>
      <p:bgPr>
        <a:solidFill>
          <a:srgbClr val="00DBA9"/>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D7312A8C-40FE-CC4B-A872-EF27E5B8A7E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37600" y="0"/>
            <a:ext cx="1982400" cy="1486800"/>
          </a:xfrm>
          <a:prstGeom prst="rect">
            <a:avLst/>
          </a:prstGeom>
        </p:spPr>
      </p:pic>
      <p:pic>
        <p:nvPicPr>
          <p:cNvPr id="6" name="r1Artboard 3 copy 34edsw.pdf">
            <a:extLst>
              <a:ext uri="{FF2B5EF4-FFF2-40B4-BE49-F238E27FC236}">
                <a16:creationId xmlns:a16="http://schemas.microsoft.com/office/drawing/2014/main" id="{11202A20-3CFD-0A41-BEEE-C4D6D3A3A51D}"/>
              </a:ext>
            </a:extLst>
          </p:cNvPr>
          <p:cNvPicPr>
            <a:picLocks noChangeAspect="1"/>
          </p:cNvPicPr>
          <p:nvPr userDrawn="1"/>
        </p:nvPicPr>
        <p:blipFill rotWithShape="1">
          <a:blip r:embed="rId4">
            <a:alphaModFix amt="55000"/>
            <a:extLst>
              <a:ext uri="{28A0092B-C50C-407E-A947-70E740481C1C}">
                <a14:useLocalDpi xmlns:a14="http://schemas.microsoft.com/office/drawing/2010/main" val="0"/>
              </a:ext>
            </a:extLst>
          </a:blip>
          <a:srcRect l="-127" t="37299" r="51849" b="14438"/>
          <a:stretch/>
        </p:blipFill>
        <p:spPr>
          <a:xfrm>
            <a:off x="3758638" y="0"/>
            <a:ext cx="8433362" cy="6858000"/>
          </a:xfrm>
          <a:prstGeom prst="rect">
            <a:avLst/>
          </a:prstGeom>
          <a:ln w="12700">
            <a:miter lim="400000"/>
          </a:ln>
        </p:spPr>
      </p:pic>
      <p:sp>
        <p:nvSpPr>
          <p:cNvPr id="4" name="Title 1">
            <a:extLst>
              <a:ext uri="{FF2B5EF4-FFF2-40B4-BE49-F238E27FC236}">
                <a16:creationId xmlns:a16="http://schemas.microsoft.com/office/drawing/2014/main" id="{17AAB606-6867-894C-9BD5-B6BFB3E820B8}"/>
              </a:ext>
            </a:extLst>
          </p:cNvPr>
          <p:cNvSpPr>
            <a:spLocks noGrp="1"/>
          </p:cNvSpPr>
          <p:nvPr>
            <p:ph type="title" hasCustomPrompt="1"/>
          </p:nvPr>
        </p:nvSpPr>
        <p:spPr>
          <a:xfrm>
            <a:off x="540000" y="2826958"/>
            <a:ext cx="9767782" cy="1519968"/>
          </a:xfrm>
          <a:prstGeom prst="rect">
            <a:avLst/>
          </a:prstGeom>
        </p:spPr>
        <p:txBody>
          <a:bodyPr anchor="ctr">
            <a:spAutoFit/>
          </a:bodyPr>
          <a:lstStyle>
            <a:lvl1pPr>
              <a:lnSpc>
                <a:spcPct val="70000"/>
              </a:lnSpc>
              <a:defRPr sz="12000" b="1" i="0">
                <a:solidFill>
                  <a:schemeClr val="tx1"/>
                </a:solidFill>
                <a:latin typeface="Equip Extended" panose="02000503030000020004" pitchFamily="2" charset="77"/>
              </a:defRPr>
            </a:lvl1pPr>
          </a:lstStyle>
          <a:p>
            <a:r>
              <a:rPr lang="en-GB" dirty="0"/>
              <a:t>Edit title</a:t>
            </a:r>
            <a:endParaRPr lang="en-PT" dirty="0"/>
          </a:p>
        </p:txBody>
      </p:sp>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668395" cy="498475"/>
          </a:xfrm>
        </p:spPr>
        <p:txBody>
          <a:bodyPr anchor="ctr">
            <a:normAutofit/>
          </a:bodyPr>
          <a:lstStyle>
            <a:lvl1pPr marL="0" indent="0">
              <a:buNone/>
              <a:defRPr sz="1300" b="0" i="0">
                <a:solidFill>
                  <a:schemeClr val="tx1"/>
                </a:solidFill>
                <a:latin typeface="Equip Extended Light" panose="02000503000000020004" pitchFamily="2" charset="77"/>
              </a:defRPr>
            </a:lvl1pPr>
          </a:lstStyle>
          <a:p>
            <a:pPr lvl="0"/>
            <a:r>
              <a:rPr lang="en-GB" dirty="0"/>
              <a:t>Edit Footnote</a:t>
            </a:r>
          </a:p>
        </p:txBody>
      </p:sp>
    </p:spTree>
    <p:extLst>
      <p:ext uri="{BB962C8B-B14F-4D97-AF65-F5344CB8AC3E}">
        <p14:creationId xmlns:p14="http://schemas.microsoft.com/office/powerpoint/2010/main" val="400348928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6_8_Grid 6 Photos Panel Left">
    <p:bg>
      <p:bgPr>
        <a:solidFill>
          <a:schemeClr val="bg1"/>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A8D4FC00-C4DF-7F4F-AA41-3EAF7F48F07E}"/>
              </a:ext>
            </a:extLst>
          </p:cNvPr>
          <p:cNvSpPr>
            <a:spLocks noGrp="1"/>
          </p:cNvSpPr>
          <p:nvPr>
            <p:ph type="pic" sz="quarter" idx="14"/>
          </p:nvPr>
        </p:nvSpPr>
        <p:spPr>
          <a:xfrm>
            <a:off x="0" y="0"/>
            <a:ext cx="3600000" cy="6858000"/>
          </a:xfrm>
          <a:solidFill>
            <a:schemeClr val="accent1"/>
          </a:solidFill>
        </p:spPr>
        <p:txBody>
          <a:bodyPr/>
          <a:lstStyle>
            <a:lvl1pPr marL="0" indent="0">
              <a:buNone/>
              <a:defRPr>
                <a:noFill/>
              </a:defRPr>
            </a:lvl1pPr>
          </a:lstStyle>
          <a:p>
            <a:r>
              <a:rPr lang="en-GB"/>
              <a:t>Click icon to add picture</a:t>
            </a:r>
            <a:endParaRPr lang="en-PT" dirty="0"/>
          </a:p>
        </p:txBody>
      </p:sp>
      <p:sp>
        <p:nvSpPr>
          <p:cNvPr id="13" name="Picture Placeholder 13">
            <a:extLst>
              <a:ext uri="{FF2B5EF4-FFF2-40B4-BE49-F238E27FC236}">
                <a16:creationId xmlns:a16="http://schemas.microsoft.com/office/drawing/2014/main" id="{86559009-9D5C-7D4D-9AF5-7FA323169C57}"/>
              </a:ext>
            </a:extLst>
          </p:cNvPr>
          <p:cNvSpPr>
            <a:spLocks noGrp="1"/>
          </p:cNvSpPr>
          <p:nvPr>
            <p:ph type="pic" sz="quarter" idx="15"/>
          </p:nvPr>
        </p:nvSpPr>
        <p:spPr>
          <a:xfrm>
            <a:off x="720000" y="720000"/>
            <a:ext cx="3398400" cy="2563200"/>
          </a:xfrm>
          <a:solidFill>
            <a:schemeClr val="bg1"/>
          </a:solidFill>
        </p:spPr>
        <p:txBody>
          <a:bodyPr/>
          <a:lstStyle>
            <a:lvl1pPr marL="0" indent="0">
              <a:buNone/>
              <a:defRPr>
                <a:noFill/>
              </a:defRPr>
            </a:lvl1pPr>
          </a:lstStyle>
          <a:p>
            <a:r>
              <a:rPr lang="en-GB"/>
              <a:t>Click icon to add picture</a:t>
            </a:r>
            <a:endParaRPr lang="en-PT" dirty="0"/>
          </a:p>
        </p:txBody>
      </p:sp>
      <p:sp>
        <p:nvSpPr>
          <p:cNvPr id="15" name="Picture Placeholder 13">
            <a:extLst>
              <a:ext uri="{FF2B5EF4-FFF2-40B4-BE49-F238E27FC236}">
                <a16:creationId xmlns:a16="http://schemas.microsoft.com/office/drawing/2014/main" id="{D4BE1903-AF78-AF4B-821F-471B4384EE44}"/>
              </a:ext>
            </a:extLst>
          </p:cNvPr>
          <p:cNvSpPr>
            <a:spLocks noGrp="1"/>
          </p:cNvSpPr>
          <p:nvPr>
            <p:ph type="pic" sz="quarter" idx="16"/>
          </p:nvPr>
        </p:nvSpPr>
        <p:spPr>
          <a:xfrm>
            <a:off x="720000" y="3574801"/>
            <a:ext cx="3398400" cy="2563200"/>
          </a:xfrm>
          <a:solidFill>
            <a:schemeClr val="bg1"/>
          </a:solidFill>
        </p:spPr>
        <p:txBody>
          <a:bodyPr/>
          <a:lstStyle>
            <a:lvl1pPr marL="0" indent="0">
              <a:buNone/>
              <a:defRPr>
                <a:noFill/>
              </a:defRPr>
            </a:lvl1pPr>
          </a:lstStyle>
          <a:p>
            <a:r>
              <a:rPr lang="en-GB"/>
              <a:t>Click icon to add picture</a:t>
            </a:r>
            <a:endParaRPr lang="en-PT" dirty="0"/>
          </a:p>
        </p:txBody>
      </p:sp>
      <p:sp>
        <p:nvSpPr>
          <p:cNvPr id="10" name="Picture Placeholder 13">
            <a:extLst>
              <a:ext uri="{FF2B5EF4-FFF2-40B4-BE49-F238E27FC236}">
                <a16:creationId xmlns:a16="http://schemas.microsoft.com/office/drawing/2014/main" id="{57A9786E-9E9A-694F-9DFE-5A81C7DCBD3E}"/>
              </a:ext>
            </a:extLst>
          </p:cNvPr>
          <p:cNvSpPr>
            <a:spLocks noGrp="1"/>
          </p:cNvSpPr>
          <p:nvPr>
            <p:ph type="pic" sz="quarter" idx="17"/>
          </p:nvPr>
        </p:nvSpPr>
        <p:spPr>
          <a:xfrm>
            <a:off x="8096400" y="720000"/>
            <a:ext cx="3398400" cy="2563200"/>
          </a:xfrm>
          <a:solidFill>
            <a:schemeClr val="bg1"/>
          </a:solidFill>
        </p:spPr>
        <p:txBody>
          <a:bodyPr/>
          <a:lstStyle>
            <a:lvl1pPr marL="0" indent="0">
              <a:buNone/>
              <a:defRPr>
                <a:noFill/>
              </a:defRPr>
            </a:lvl1pPr>
          </a:lstStyle>
          <a:p>
            <a:r>
              <a:rPr lang="en-GB"/>
              <a:t>Click icon to add picture</a:t>
            </a:r>
            <a:endParaRPr lang="en-PT" dirty="0"/>
          </a:p>
        </p:txBody>
      </p:sp>
      <p:sp>
        <p:nvSpPr>
          <p:cNvPr id="11" name="Picture Placeholder 13">
            <a:extLst>
              <a:ext uri="{FF2B5EF4-FFF2-40B4-BE49-F238E27FC236}">
                <a16:creationId xmlns:a16="http://schemas.microsoft.com/office/drawing/2014/main" id="{3FC6617E-3AA0-7F44-BB6E-A95F6B4AD9FD}"/>
              </a:ext>
            </a:extLst>
          </p:cNvPr>
          <p:cNvSpPr>
            <a:spLocks noGrp="1"/>
          </p:cNvSpPr>
          <p:nvPr>
            <p:ph type="pic" sz="quarter" idx="18"/>
          </p:nvPr>
        </p:nvSpPr>
        <p:spPr>
          <a:xfrm>
            <a:off x="8096400" y="3574801"/>
            <a:ext cx="3398400" cy="2563200"/>
          </a:xfrm>
          <a:solidFill>
            <a:schemeClr val="bg1"/>
          </a:solidFill>
        </p:spPr>
        <p:txBody>
          <a:bodyPr/>
          <a:lstStyle>
            <a:lvl1pPr marL="0" indent="0">
              <a:buNone/>
              <a:defRPr>
                <a:noFill/>
              </a:defRPr>
            </a:lvl1pPr>
          </a:lstStyle>
          <a:p>
            <a:r>
              <a:rPr lang="en-GB"/>
              <a:t>Click icon to add picture</a:t>
            </a:r>
            <a:endParaRPr lang="en-PT" dirty="0"/>
          </a:p>
        </p:txBody>
      </p:sp>
      <p:sp>
        <p:nvSpPr>
          <p:cNvPr id="12" name="Picture Placeholder 13">
            <a:extLst>
              <a:ext uri="{FF2B5EF4-FFF2-40B4-BE49-F238E27FC236}">
                <a16:creationId xmlns:a16="http://schemas.microsoft.com/office/drawing/2014/main" id="{DC037D5D-6243-624A-998E-8948B19940F2}"/>
              </a:ext>
            </a:extLst>
          </p:cNvPr>
          <p:cNvSpPr>
            <a:spLocks noGrp="1"/>
          </p:cNvSpPr>
          <p:nvPr>
            <p:ph type="pic" sz="quarter" idx="19"/>
          </p:nvPr>
        </p:nvSpPr>
        <p:spPr>
          <a:xfrm>
            <a:off x="4406400" y="720000"/>
            <a:ext cx="3398400" cy="2563200"/>
          </a:xfrm>
          <a:solidFill>
            <a:schemeClr val="bg1"/>
          </a:solidFill>
        </p:spPr>
        <p:txBody>
          <a:bodyPr/>
          <a:lstStyle>
            <a:lvl1pPr marL="0" indent="0">
              <a:buNone/>
              <a:defRPr>
                <a:noFill/>
              </a:defRPr>
            </a:lvl1pPr>
          </a:lstStyle>
          <a:p>
            <a:r>
              <a:rPr lang="en-GB"/>
              <a:t>Click icon to add picture</a:t>
            </a:r>
            <a:endParaRPr lang="en-PT" dirty="0"/>
          </a:p>
        </p:txBody>
      </p:sp>
      <p:sp>
        <p:nvSpPr>
          <p:cNvPr id="14" name="Picture Placeholder 13">
            <a:extLst>
              <a:ext uri="{FF2B5EF4-FFF2-40B4-BE49-F238E27FC236}">
                <a16:creationId xmlns:a16="http://schemas.microsoft.com/office/drawing/2014/main" id="{E33C411A-570E-A548-AA0F-A1B4552CAA3C}"/>
              </a:ext>
            </a:extLst>
          </p:cNvPr>
          <p:cNvSpPr>
            <a:spLocks noGrp="1"/>
          </p:cNvSpPr>
          <p:nvPr>
            <p:ph type="pic" sz="quarter" idx="20"/>
          </p:nvPr>
        </p:nvSpPr>
        <p:spPr>
          <a:xfrm>
            <a:off x="4406400" y="3574801"/>
            <a:ext cx="3398400" cy="2563200"/>
          </a:xfrm>
          <a:solidFill>
            <a:schemeClr val="bg1"/>
          </a:solidFill>
        </p:spPr>
        <p:txBody>
          <a:bodyPr/>
          <a:lstStyle>
            <a:lvl1pPr marL="0" indent="0">
              <a:buNone/>
              <a:defRPr>
                <a:noFill/>
              </a:defRPr>
            </a:lvl1pPr>
          </a:lstStyle>
          <a:p>
            <a:r>
              <a:rPr lang="en-GB"/>
              <a:t>Click icon to add picture</a:t>
            </a:r>
            <a:endParaRPr lang="en-PT" dirty="0"/>
          </a:p>
        </p:txBody>
      </p:sp>
    </p:spTree>
    <p:extLst>
      <p:ext uri="{BB962C8B-B14F-4D97-AF65-F5344CB8AC3E}">
        <p14:creationId xmlns:p14="http://schemas.microsoft.com/office/powerpoint/2010/main" val="360825692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7_1_Statement">
    <p:bg>
      <p:bgPr>
        <a:solidFill>
          <a:schemeClr val="bg1"/>
        </a:solidFill>
        <a:effectLst/>
      </p:bgPr>
    </p:bg>
    <p:spTree>
      <p:nvGrpSpPr>
        <p:cNvPr id="1" name=""/>
        <p:cNvGrpSpPr/>
        <p:nvPr/>
      </p:nvGrpSpPr>
      <p:grpSpPr>
        <a:xfrm>
          <a:off x="0" y="0"/>
          <a:ext cx="0" cy="0"/>
          <a:chOff x="0" y="0"/>
          <a:chExt cx="0" cy="0"/>
        </a:xfrm>
      </p:grpSpPr>
      <p:pic>
        <p:nvPicPr>
          <p:cNvPr id="10" name="r1Artboard 2edsw.pdf" descr="r1Artboard 2edsw.pdf">
            <a:extLst>
              <a:ext uri="{FF2B5EF4-FFF2-40B4-BE49-F238E27FC236}">
                <a16:creationId xmlns:a16="http://schemas.microsoft.com/office/drawing/2014/main" id="{3576F7A7-93EC-2644-B6A7-F2AB1B07ADE0}"/>
              </a:ext>
            </a:extLst>
          </p:cNvPr>
          <p:cNvPicPr>
            <a:picLocks noChangeAspect="1"/>
          </p:cNvPicPr>
          <p:nvPr userDrawn="1"/>
        </p:nvPicPr>
        <p:blipFill rotWithShape="1">
          <a:blip r:embed="rId2">
            <a:alphaModFix amt="13000"/>
          </a:blip>
          <a:srcRect l="26596" b="37450"/>
          <a:stretch/>
        </p:blipFill>
        <p:spPr>
          <a:xfrm>
            <a:off x="0" y="3936274"/>
            <a:ext cx="4987211" cy="2921726"/>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8" name="Text Placeholder 7">
            <a:extLst>
              <a:ext uri="{FF2B5EF4-FFF2-40B4-BE49-F238E27FC236}">
                <a16:creationId xmlns:a16="http://schemas.microsoft.com/office/drawing/2014/main" id="{F58B3105-25FA-4A42-9600-479307B2997E}"/>
              </a:ext>
            </a:extLst>
          </p:cNvPr>
          <p:cNvSpPr>
            <a:spLocks noGrp="1"/>
          </p:cNvSpPr>
          <p:nvPr>
            <p:ph type="body" sz="quarter" idx="10" hasCustomPrompt="1"/>
          </p:nvPr>
        </p:nvSpPr>
        <p:spPr>
          <a:xfrm>
            <a:off x="639385" y="5876515"/>
            <a:ext cx="10977813"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11" name="Title 1">
            <a:extLst>
              <a:ext uri="{FF2B5EF4-FFF2-40B4-BE49-F238E27FC236}">
                <a16:creationId xmlns:a16="http://schemas.microsoft.com/office/drawing/2014/main" id="{33D0B1C6-E0E5-8A44-99DC-9E76979882FA}"/>
              </a:ext>
            </a:extLst>
          </p:cNvPr>
          <p:cNvSpPr>
            <a:spLocks noGrp="1"/>
          </p:cNvSpPr>
          <p:nvPr>
            <p:ph type="title" hasCustomPrompt="1"/>
          </p:nvPr>
        </p:nvSpPr>
        <p:spPr>
          <a:xfrm>
            <a:off x="611120" y="3078393"/>
            <a:ext cx="9767782" cy="718787"/>
          </a:xfrm>
          <a:prstGeom prst="rect">
            <a:avLst/>
          </a:prstGeom>
        </p:spPr>
        <p:txBody>
          <a:bodyPr anchor="ctr">
            <a:spAutoFit/>
          </a:bodyPr>
          <a:lstStyle>
            <a:lvl1pPr>
              <a:lnSpc>
                <a:spcPct val="80000"/>
              </a:lnSpc>
              <a:defRPr sz="4800" b="0" i="0">
                <a:solidFill>
                  <a:schemeClr val="tx1"/>
                </a:solidFill>
                <a:latin typeface="Equip Extended" panose="02000503030000020004" pitchFamily="2" charset="77"/>
              </a:defRPr>
            </a:lvl1pPr>
          </a:lstStyle>
          <a:p>
            <a:r>
              <a:rPr lang="en-GB" dirty="0"/>
              <a:t>Edit multiline description</a:t>
            </a:r>
            <a:endParaRPr lang="en-PT" dirty="0"/>
          </a:p>
        </p:txBody>
      </p:sp>
    </p:spTree>
    <p:extLst>
      <p:ext uri="{BB962C8B-B14F-4D97-AF65-F5344CB8AC3E}">
        <p14:creationId xmlns:p14="http://schemas.microsoft.com/office/powerpoint/2010/main" val="122542879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7_2_Metrics">
    <p:bg>
      <p:bgPr>
        <a:solidFill>
          <a:schemeClr val="bg1"/>
        </a:solidFill>
        <a:effectLst/>
      </p:bgPr>
    </p:bg>
    <p:spTree>
      <p:nvGrpSpPr>
        <p:cNvPr id="1" name=""/>
        <p:cNvGrpSpPr/>
        <p:nvPr/>
      </p:nvGrpSpPr>
      <p:grpSpPr>
        <a:xfrm>
          <a:off x="0" y="0"/>
          <a:ext cx="0" cy="0"/>
          <a:chOff x="0" y="0"/>
          <a:chExt cx="0" cy="0"/>
        </a:xfrm>
      </p:grpSpPr>
      <p:pic>
        <p:nvPicPr>
          <p:cNvPr id="25" name="r1Artboard 2edsw.pdf" descr="r1Artboard 2edsw.pdf">
            <a:extLst>
              <a:ext uri="{FF2B5EF4-FFF2-40B4-BE49-F238E27FC236}">
                <a16:creationId xmlns:a16="http://schemas.microsoft.com/office/drawing/2014/main" id="{26EA4B65-F354-BD45-A431-FFC265BFA1DE}"/>
              </a:ext>
            </a:extLst>
          </p:cNvPr>
          <p:cNvPicPr>
            <a:picLocks noChangeAspect="1"/>
          </p:cNvPicPr>
          <p:nvPr userDrawn="1"/>
        </p:nvPicPr>
        <p:blipFill rotWithShape="1">
          <a:blip r:embed="rId2">
            <a:alphaModFix amt="13000"/>
          </a:blip>
          <a:srcRect l="26596" b="37450"/>
          <a:stretch/>
        </p:blipFill>
        <p:spPr>
          <a:xfrm>
            <a:off x="0" y="3936274"/>
            <a:ext cx="4987211" cy="2921726"/>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11" name="Text Placeholder 7">
            <a:extLst>
              <a:ext uri="{FF2B5EF4-FFF2-40B4-BE49-F238E27FC236}">
                <a16:creationId xmlns:a16="http://schemas.microsoft.com/office/drawing/2014/main" id="{C53473C3-C404-2743-B2A2-9D23CE924764}"/>
              </a:ext>
            </a:extLst>
          </p:cNvPr>
          <p:cNvSpPr>
            <a:spLocks noGrp="1"/>
          </p:cNvSpPr>
          <p:nvPr>
            <p:ph type="body" sz="quarter" idx="30" hasCustomPrompt="1"/>
          </p:nvPr>
        </p:nvSpPr>
        <p:spPr>
          <a:xfrm>
            <a:off x="626401" y="3500662"/>
            <a:ext cx="2714400" cy="365091"/>
          </a:xfrm>
          <a:prstGeom prst="rect">
            <a:avLst/>
          </a:prstGeom>
        </p:spPr>
        <p:txBody>
          <a:bodyPr wrap="square" tIns="72000" anchor="t">
            <a:spAutoFit/>
          </a:bodyPr>
          <a:lstStyle>
            <a:lvl1pPr marL="0" indent="0" algn="ctr">
              <a:lnSpc>
                <a:spcPct val="100000"/>
              </a:lnSpc>
              <a:buNone/>
              <a:defRPr sz="1600" b="0" i="0">
                <a:solidFill>
                  <a:schemeClr val="tx1"/>
                </a:solidFill>
                <a:latin typeface="Equip Extended Light" panose="02000503000000020004" pitchFamily="2" charset="77"/>
              </a:defRPr>
            </a:lvl1pPr>
          </a:lstStyle>
          <a:p>
            <a:pPr lvl="0"/>
            <a:r>
              <a:rPr lang="en-GB" dirty="0"/>
              <a:t>Edit description</a:t>
            </a:r>
          </a:p>
        </p:txBody>
      </p:sp>
      <p:sp>
        <p:nvSpPr>
          <p:cNvPr id="13" name="Text Placeholder 7">
            <a:extLst>
              <a:ext uri="{FF2B5EF4-FFF2-40B4-BE49-F238E27FC236}">
                <a16:creationId xmlns:a16="http://schemas.microsoft.com/office/drawing/2014/main" id="{5F8B4A23-603A-8F49-8648-44A6048B1CF1}"/>
              </a:ext>
            </a:extLst>
          </p:cNvPr>
          <p:cNvSpPr>
            <a:spLocks noGrp="1"/>
          </p:cNvSpPr>
          <p:nvPr>
            <p:ph type="body" sz="quarter" idx="31" hasCustomPrompt="1"/>
          </p:nvPr>
        </p:nvSpPr>
        <p:spPr>
          <a:xfrm>
            <a:off x="626399" y="2605289"/>
            <a:ext cx="2714400" cy="857533"/>
          </a:xfrm>
          <a:prstGeom prst="rect">
            <a:avLst/>
          </a:prstGeom>
        </p:spPr>
        <p:txBody>
          <a:bodyPr wrap="square" tIns="72000" anchor="b">
            <a:spAutoFit/>
          </a:bodyPr>
          <a:lstStyle>
            <a:lvl1pPr marL="0" indent="0" algn="ctr">
              <a:lnSpc>
                <a:spcPct val="100000"/>
              </a:lnSpc>
              <a:buNone/>
              <a:defRPr sz="4800" b="1" i="0">
                <a:solidFill>
                  <a:schemeClr val="tx1"/>
                </a:solidFill>
                <a:latin typeface="Equip Extended" panose="02000503030000020004" pitchFamily="2" charset="77"/>
              </a:defRPr>
            </a:lvl1pPr>
          </a:lstStyle>
          <a:p>
            <a:pPr lvl="0"/>
            <a:r>
              <a:rPr lang="en-GB" dirty="0"/>
              <a:t>200+</a:t>
            </a:r>
          </a:p>
        </p:txBody>
      </p:sp>
      <p:sp>
        <p:nvSpPr>
          <p:cNvPr id="14" name="Text Placeholder 7">
            <a:extLst>
              <a:ext uri="{FF2B5EF4-FFF2-40B4-BE49-F238E27FC236}">
                <a16:creationId xmlns:a16="http://schemas.microsoft.com/office/drawing/2014/main" id="{6DBC0087-E0A4-7848-B45F-A95E780A486D}"/>
              </a:ext>
            </a:extLst>
          </p:cNvPr>
          <p:cNvSpPr>
            <a:spLocks noGrp="1"/>
          </p:cNvSpPr>
          <p:nvPr>
            <p:ph type="body" sz="quarter" idx="32" hasCustomPrompt="1"/>
          </p:nvPr>
        </p:nvSpPr>
        <p:spPr>
          <a:xfrm>
            <a:off x="3381600" y="3500662"/>
            <a:ext cx="2714400" cy="365091"/>
          </a:xfrm>
          <a:prstGeom prst="rect">
            <a:avLst/>
          </a:prstGeom>
        </p:spPr>
        <p:txBody>
          <a:bodyPr wrap="square" tIns="72000" anchor="t">
            <a:spAutoFit/>
          </a:bodyPr>
          <a:lstStyle>
            <a:lvl1pPr marL="0" indent="0" algn="ctr">
              <a:lnSpc>
                <a:spcPct val="100000"/>
              </a:lnSpc>
              <a:buNone/>
              <a:defRPr sz="1600" b="0" i="0">
                <a:solidFill>
                  <a:schemeClr val="tx1"/>
                </a:solidFill>
                <a:latin typeface="Equip Extended Light" panose="02000503000000020004" pitchFamily="2" charset="77"/>
              </a:defRPr>
            </a:lvl1pPr>
          </a:lstStyle>
          <a:p>
            <a:pPr lvl="0"/>
            <a:r>
              <a:rPr lang="en-GB" dirty="0"/>
              <a:t>Edit description</a:t>
            </a:r>
          </a:p>
        </p:txBody>
      </p:sp>
      <p:sp>
        <p:nvSpPr>
          <p:cNvPr id="16" name="Text Placeholder 7">
            <a:extLst>
              <a:ext uri="{FF2B5EF4-FFF2-40B4-BE49-F238E27FC236}">
                <a16:creationId xmlns:a16="http://schemas.microsoft.com/office/drawing/2014/main" id="{883CD8C0-F610-914A-A077-CB6A373027DA}"/>
              </a:ext>
            </a:extLst>
          </p:cNvPr>
          <p:cNvSpPr>
            <a:spLocks noGrp="1"/>
          </p:cNvSpPr>
          <p:nvPr>
            <p:ph type="body" sz="quarter" idx="33" hasCustomPrompt="1"/>
          </p:nvPr>
        </p:nvSpPr>
        <p:spPr>
          <a:xfrm>
            <a:off x="3381598" y="2605289"/>
            <a:ext cx="2714400" cy="857533"/>
          </a:xfrm>
          <a:prstGeom prst="rect">
            <a:avLst/>
          </a:prstGeom>
        </p:spPr>
        <p:txBody>
          <a:bodyPr wrap="square" tIns="72000" anchor="b">
            <a:spAutoFit/>
          </a:bodyPr>
          <a:lstStyle>
            <a:lvl1pPr marL="0" indent="0" algn="ctr">
              <a:lnSpc>
                <a:spcPct val="100000"/>
              </a:lnSpc>
              <a:buNone/>
              <a:defRPr sz="4800" b="1" i="0">
                <a:solidFill>
                  <a:schemeClr val="tx1"/>
                </a:solidFill>
                <a:latin typeface="Equip Extended" panose="02000503030000020004" pitchFamily="2" charset="77"/>
              </a:defRPr>
            </a:lvl1pPr>
          </a:lstStyle>
          <a:p>
            <a:pPr lvl="0"/>
            <a:r>
              <a:rPr lang="en-GB" dirty="0"/>
              <a:t>30</a:t>
            </a:r>
          </a:p>
        </p:txBody>
      </p:sp>
      <p:sp>
        <p:nvSpPr>
          <p:cNvPr id="17" name="Text Placeholder 7">
            <a:extLst>
              <a:ext uri="{FF2B5EF4-FFF2-40B4-BE49-F238E27FC236}">
                <a16:creationId xmlns:a16="http://schemas.microsoft.com/office/drawing/2014/main" id="{C5EE4C83-AD16-254D-A9B0-751A598A052C}"/>
              </a:ext>
            </a:extLst>
          </p:cNvPr>
          <p:cNvSpPr>
            <a:spLocks noGrp="1"/>
          </p:cNvSpPr>
          <p:nvPr>
            <p:ph type="body" sz="quarter" idx="34" hasCustomPrompt="1"/>
          </p:nvPr>
        </p:nvSpPr>
        <p:spPr>
          <a:xfrm>
            <a:off x="6096000" y="3500662"/>
            <a:ext cx="2714400" cy="365091"/>
          </a:xfrm>
          <a:prstGeom prst="rect">
            <a:avLst/>
          </a:prstGeom>
        </p:spPr>
        <p:txBody>
          <a:bodyPr wrap="square" tIns="72000" anchor="t">
            <a:spAutoFit/>
          </a:bodyPr>
          <a:lstStyle>
            <a:lvl1pPr marL="0" indent="0" algn="ctr">
              <a:lnSpc>
                <a:spcPct val="100000"/>
              </a:lnSpc>
              <a:buNone/>
              <a:defRPr sz="1600" b="0" i="0">
                <a:solidFill>
                  <a:schemeClr val="tx1"/>
                </a:solidFill>
                <a:latin typeface="Equip Extended Light" panose="02000503000000020004" pitchFamily="2" charset="77"/>
              </a:defRPr>
            </a:lvl1pPr>
          </a:lstStyle>
          <a:p>
            <a:pPr lvl="0"/>
            <a:r>
              <a:rPr lang="en-GB" dirty="0"/>
              <a:t>Edit description</a:t>
            </a:r>
          </a:p>
        </p:txBody>
      </p:sp>
      <p:sp>
        <p:nvSpPr>
          <p:cNvPr id="18" name="Text Placeholder 7">
            <a:extLst>
              <a:ext uri="{FF2B5EF4-FFF2-40B4-BE49-F238E27FC236}">
                <a16:creationId xmlns:a16="http://schemas.microsoft.com/office/drawing/2014/main" id="{03FD8D13-55DC-E742-87D4-EB8FD319EEA6}"/>
              </a:ext>
            </a:extLst>
          </p:cNvPr>
          <p:cNvSpPr>
            <a:spLocks noGrp="1"/>
          </p:cNvSpPr>
          <p:nvPr>
            <p:ph type="body" sz="quarter" idx="35" hasCustomPrompt="1"/>
          </p:nvPr>
        </p:nvSpPr>
        <p:spPr>
          <a:xfrm>
            <a:off x="6095998" y="2605289"/>
            <a:ext cx="2714400" cy="857533"/>
          </a:xfrm>
          <a:prstGeom prst="rect">
            <a:avLst/>
          </a:prstGeom>
        </p:spPr>
        <p:txBody>
          <a:bodyPr wrap="square" tIns="72000" anchor="b">
            <a:spAutoFit/>
          </a:bodyPr>
          <a:lstStyle>
            <a:lvl1pPr marL="0" indent="0" algn="ctr">
              <a:lnSpc>
                <a:spcPct val="100000"/>
              </a:lnSpc>
              <a:buNone/>
              <a:defRPr sz="4800" b="1" i="0">
                <a:solidFill>
                  <a:schemeClr val="tx1"/>
                </a:solidFill>
                <a:latin typeface="Equip Extended" panose="02000503030000020004" pitchFamily="2" charset="77"/>
              </a:defRPr>
            </a:lvl1pPr>
          </a:lstStyle>
          <a:p>
            <a:pPr lvl="0"/>
            <a:r>
              <a:rPr lang="en-GB" dirty="0"/>
              <a:t>80+</a:t>
            </a:r>
          </a:p>
        </p:txBody>
      </p:sp>
      <p:sp>
        <p:nvSpPr>
          <p:cNvPr id="20" name="Text Placeholder 7">
            <a:extLst>
              <a:ext uri="{FF2B5EF4-FFF2-40B4-BE49-F238E27FC236}">
                <a16:creationId xmlns:a16="http://schemas.microsoft.com/office/drawing/2014/main" id="{16C8591E-250B-B34C-8747-FC680D1942EC}"/>
              </a:ext>
            </a:extLst>
          </p:cNvPr>
          <p:cNvSpPr>
            <a:spLocks noGrp="1"/>
          </p:cNvSpPr>
          <p:nvPr>
            <p:ph type="body" sz="quarter" idx="36" hasCustomPrompt="1"/>
          </p:nvPr>
        </p:nvSpPr>
        <p:spPr>
          <a:xfrm>
            <a:off x="8810400" y="3500662"/>
            <a:ext cx="2714400" cy="365091"/>
          </a:xfrm>
          <a:prstGeom prst="rect">
            <a:avLst/>
          </a:prstGeom>
        </p:spPr>
        <p:txBody>
          <a:bodyPr wrap="square" tIns="72000" anchor="t">
            <a:spAutoFit/>
          </a:bodyPr>
          <a:lstStyle>
            <a:lvl1pPr marL="0" indent="0" algn="ctr">
              <a:lnSpc>
                <a:spcPct val="100000"/>
              </a:lnSpc>
              <a:buNone/>
              <a:defRPr sz="1600" b="0" i="0">
                <a:solidFill>
                  <a:schemeClr val="tx1"/>
                </a:solidFill>
                <a:latin typeface="Equip Extended Light" panose="02000503000000020004" pitchFamily="2" charset="77"/>
              </a:defRPr>
            </a:lvl1pPr>
          </a:lstStyle>
          <a:p>
            <a:pPr lvl="0"/>
            <a:r>
              <a:rPr lang="en-GB" dirty="0"/>
              <a:t>Edit description</a:t>
            </a:r>
          </a:p>
        </p:txBody>
      </p:sp>
      <p:sp>
        <p:nvSpPr>
          <p:cNvPr id="21" name="Text Placeholder 7">
            <a:extLst>
              <a:ext uri="{FF2B5EF4-FFF2-40B4-BE49-F238E27FC236}">
                <a16:creationId xmlns:a16="http://schemas.microsoft.com/office/drawing/2014/main" id="{2675FBF8-AC32-2148-BE3C-FD26BBB8104C}"/>
              </a:ext>
            </a:extLst>
          </p:cNvPr>
          <p:cNvSpPr>
            <a:spLocks noGrp="1"/>
          </p:cNvSpPr>
          <p:nvPr>
            <p:ph type="body" sz="quarter" idx="37" hasCustomPrompt="1"/>
          </p:nvPr>
        </p:nvSpPr>
        <p:spPr>
          <a:xfrm>
            <a:off x="8810398" y="2605289"/>
            <a:ext cx="2714400" cy="857533"/>
          </a:xfrm>
          <a:prstGeom prst="rect">
            <a:avLst/>
          </a:prstGeom>
        </p:spPr>
        <p:txBody>
          <a:bodyPr wrap="square" tIns="72000" anchor="b">
            <a:spAutoFit/>
          </a:bodyPr>
          <a:lstStyle>
            <a:lvl1pPr marL="0" indent="0" algn="ctr">
              <a:lnSpc>
                <a:spcPct val="100000"/>
              </a:lnSpc>
              <a:buNone/>
              <a:defRPr sz="4800" b="1" i="0">
                <a:solidFill>
                  <a:schemeClr val="tx1"/>
                </a:solidFill>
                <a:latin typeface="Equip Extended" panose="02000503030000020004" pitchFamily="2" charset="77"/>
              </a:defRPr>
            </a:lvl1pPr>
          </a:lstStyle>
          <a:p>
            <a:pPr lvl="0"/>
            <a:r>
              <a:rPr lang="en-GB" dirty="0"/>
              <a:t>8,400</a:t>
            </a:r>
          </a:p>
        </p:txBody>
      </p:sp>
      <p:sp>
        <p:nvSpPr>
          <p:cNvPr id="15" name="Text Placeholder 7">
            <a:extLst>
              <a:ext uri="{FF2B5EF4-FFF2-40B4-BE49-F238E27FC236}">
                <a16:creationId xmlns:a16="http://schemas.microsoft.com/office/drawing/2014/main" id="{9DC2C14C-9EC2-194E-865F-584B25F4495B}"/>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23" name="Title 1">
            <a:extLst>
              <a:ext uri="{FF2B5EF4-FFF2-40B4-BE49-F238E27FC236}">
                <a16:creationId xmlns:a16="http://schemas.microsoft.com/office/drawing/2014/main" id="{452F5668-36D5-EB4B-8289-165433B96778}"/>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24" name="Text Placeholder 7">
            <a:extLst>
              <a:ext uri="{FF2B5EF4-FFF2-40B4-BE49-F238E27FC236}">
                <a16:creationId xmlns:a16="http://schemas.microsoft.com/office/drawing/2014/main" id="{1CF66929-3E91-ED4F-A55B-BD483966B32D}"/>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289655190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7_3_People List">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079998" y="4065371"/>
            <a:ext cx="1774800" cy="288147"/>
          </a:xfrm>
          <a:prstGeom prst="rect">
            <a:avLst/>
          </a:prstGeom>
        </p:spPr>
        <p:txBody>
          <a:bodyPr wrap="square" tIns="72000" anchor="t">
            <a:spAutoFit/>
          </a:bodyPr>
          <a:lstStyle>
            <a:lvl1pPr marL="0" indent="0" algn="ctr">
              <a:lnSpc>
                <a:spcPct val="100000"/>
              </a:lnSpc>
              <a:spcBef>
                <a:spcPts val="1000"/>
              </a:spcBef>
              <a:buNone/>
              <a:defRPr sz="1100" b="0" i="0">
                <a:solidFill>
                  <a:schemeClr val="tx1"/>
                </a:solidFill>
                <a:latin typeface="Equip Light" panose="02000503000000020004" pitchFamily="2" charset="77"/>
              </a:defRPr>
            </a:lvl1pPr>
          </a:lstStyle>
          <a:p>
            <a:pPr lvl="0"/>
            <a:r>
              <a:rPr lang="en-GB" dirty="0"/>
              <a:t>Edit  description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080000" y="3741371"/>
            <a:ext cx="1774800" cy="334313"/>
          </a:xfrm>
          <a:prstGeom prst="rect">
            <a:avLst/>
          </a:prstGeom>
        </p:spPr>
        <p:txBody>
          <a:bodyPr wrap="square" tIns="72000" anchor="t">
            <a:spAutoFit/>
          </a:bodyPr>
          <a:lstStyle>
            <a:lvl1pPr marL="0" indent="0" algn="ctr">
              <a:lnSpc>
                <a:spcPct val="100000"/>
              </a:lnSpc>
              <a:buNone/>
              <a:defRPr sz="1400" b="1" i="0">
                <a:solidFill>
                  <a:schemeClr val="accent1"/>
                </a:solidFill>
                <a:latin typeface="Equip Extended" panose="02000503030000020004" pitchFamily="2" charset="77"/>
              </a:defRPr>
            </a:lvl1pPr>
          </a:lstStyle>
          <a:p>
            <a:pPr lvl="0"/>
            <a:r>
              <a:rPr lang="en-GB" dirty="0"/>
              <a:t>Edit name</a:t>
            </a:r>
          </a:p>
        </p:txBody>
      </p:sp>
      <p:sp>
        <p:nvSpPr>
          <p:cNvPr id="49" name="Image">
            <a:extLst>
              <a:ext uri="{FF2B5EF4-FFF2-40B4-BE49-F238E27FC236}">
                <a16:creationId xmlns:a16="http://schemas.microsoft.com/office/drawing/2014/main" id="{90D32E6D-2F9B-A946-8E9F-EE9BEB85E5C0}"/>
              </a:ext>
            </a:extLst>
          </p:cNvPr>
          <p:cNvSpPr>
            <a:spLocks noGrp="1" noChangeAspect="1"/>
          </p:cNvSpPr>
          <p:nvPr>
            <p:ph type="pic" sz="quarter" idx="30"/>
          </p:nvPr>
        </p:nvSpPr>
        <p:spPr>
          <a:xfrm>
            <a:off x="1195198" y="2034971"/>
            <a:ext cx="1544400" cy="1544400"/>
          </a:xfrm>
          <a:prstGeom prst="ellipse">
            <a:avLst/>
          </a:prstGeom>
          <a:effectLst>
            <a:softEdge rad="0"/>
          </a:effectLst>
        </p:spPr>
        <p:txBody>
          <a:bodyPr lIns="91439" tIns="45719" rIns="91439" bIns="45719">
            <a:noAutofit/>
          </a:bodyPr>
          <a:lstStyle>
            <a:lvl1pPr marL="0" indent="0">
              <a:buNone/>
              <a:defRPr>
                <a:noFill/>
              </a:defRPr>
            </a:lvl1pPr>
          </a:lstStyle>
          <a:p>
            <a:r>
              <a:rPr lang="en-GB"/>
              <a:t>Click icon to add picture</a:t>
            </a:r>
            <a:endParaRPr dirty="0"/>
          </a:p>
        </p:txBody>
      </p:sp>
      <p:sp>
        <p:nvSpPr>
          <p:cNvPr id="50" name="Text Placeholder 7">
            <a:extLst>
              <a:ext uri="{FF2B5EF4-FFF2-40B4-BE49-F238E27FC236}">
                <a16:creationId xmlns:a16="http://schemas.microsoft.com/office/drawing/2014/main" id="{57B9C421-650C-EC49-B411-E4D55A0DF93E}"/>
              </a:ext>
            </a:extLst>
          </p:cNvPr>
          <p:cNvSpPr>
            <a:spLocks noGrp="1"/>
          </p:cNvSpPr>
          <p:nvPr>
            <p:ph type="body" sz="quarter" idx="31" hasCustomPrompt="1"/>
          </p:nvPr>
        </p:nvSpPr>
        <p:spPr>
          <a:xfrm>
            <a:off x="3142800" y="4065371"/>
            <a:ext cx="1774800" cy="288147"/>
          </a:xfrm>
          <a:prstGeom prst="rect">
            <a:avLst/>
          </a:prstGeom>
        </p:spPr>
        <p:txBody>
          <a:bodyPr wrap="square" tIns="72000" anchor="t">
            <a:spAutoFit/>
          </a:bodyPr>
          <a:lstStyle>
            <a:lvl1pPr marL="0" indent="0" algn="ctr">
              <a:lnSpc>
                <a:spcPct val="100000"/>
              </a:lnSpc>
              <a:spcBef>
                <a:spcPts val="1000"/>
              </a:spcBef>
              <a:buNone/>
              <a:defRPr sz="1100" b="0" i="0">
                <a:solidFill>
                  <a:schemeClr val="tx1"/>
                </a:solidFill>
                <a:latin typeface="Equip Light" panose="02000503000000020004" pitchFamily="2" charset="77"/>
              </a:defRPr>
            </a:lvl1pPr>
          </a:lstStyle>
          <a:p>
            <a:pPr lvl="0"/>
            <a:r>
              <a:rPr lang="en-GB" dirty="0"/>
              <a:t>Edit  description</a:t>
            </a:r>
          </a:p>
        </p:txBody>
      </p:sp>
      <p:sp>
        <p:nvSpPr>
          <p:cNvPr id="51" name="Text Placeholder 7">
            <a:extLst>
              <a:ext uri="{FF2B5EF4-FFF2-40B4-BE49-F238E27FC236}">
                <a16:creationId xmlns:a16="http://schemas.microsoft.com/office/drawing/2014/main" id="{ACF4ACF8-36CF-0F40-9D35-1445BB76D034}"/>
              </a:ext>
            </a:extLst>
          </p:cNvPr>
          <p:cNvSpPr>
            <a:spLocks noGrp="1"/>
          </p:cNvSpPr>
          <p:nvPr>
            <p:ph type="body" sz="quarter" idx="32" hasCustomPrompt="1"/>
          </p:nvPr>
        </p:nvSpPr>
        <p:spPr>
          <a:xfrm>
            <a:off x="3142800" y="3741371"/>
            <a:ext cx="1774800" cy="334313"/>
          </a:xfrm>
          <a:prstGeom prst="rect">
            <a:avLst/>
          </a:prstGeom>
        </p:spPr>
        <p:txBody>
          <a:bodyPr wrap="square" tIns="72000" anchor="t">
            <a:spAutoFit/>
          </a:bodyPr>
          <a:lstStyle>
            <a:lvl1pPr marL="0" indent="0" algn="ctr">
              <a:lnSpc>
                <a:spcPct val="100000"/>
              </a:lnSpc>
              <a:buNone/>
              <a:defRPr sz="1400" b="1" i="0">
                <a:solidFill>
                  <a:schemeClr val="accent1"/>
                </a:solidFill>
                <a:latin typeface="Equip Extended" panose="02000503030000020004" pitchFamily="2" charset="77"/>
              </a:defRPr>
            </a:lvl1pPr>
          </a:lstStyle>
          <a:p>
            <a:pPr lvl="0"/>
            <a:r>
              <a:rPr lang="en-GB" dirty="0"/>
              <a:t>Edit name</a:t>
            </a:r>
          </a:p>
        </p:txBody>
      </p:sp>
      <p:sp>
        <p:nvSpPr>
          <p:cNvPr id="52" name="Image">
            <a:extLst>
              <a:ext uri="{FF2B5EF4-FFF2-40B4-BE49-F238E27FC236}">
                <a16:creationId xmlns:a16="http://schemas.microsoft.com/office/drawing/2014/main" id="{53322F9F-2968-5A47-AB2B-8293DB67C26E}"/>
              </a:ext>
            </a:extLst>
          </p:cNvPr>
          <p:cNvSpPr>
            <a:spLocks noGrp="1" noChangeAspect="1"/>
          </p:cNvSpPr>
          <p:nvPr>
            <p:ph type="pic" sz="quarter" idx="33"/>
          </p:nvPr>
        </p:nvSpPr>
        <p:spPr>
          <a:xfrm>
            <a:off x="3258000" y="2034971"/>
            <a:ext cx="1544400" cy="1544400"/>
          </a:xfrm>
          <a:prstGeom prst="ellipse">
            <a:avLst/>
          </a:prstGeom>
          <a:effectLst>
            <a:softEdge rad="0"/>
          </a:effectLst>
        </p:spPr>
        <p:txBody>
          <a:bodyPr lIns="91439" tIns="45719" rIns="91439" bIns="45719">
            <a:noAutofit/>
          </a:bodyPr>
          <a:lstStyle>
            <a:lvl1pPr marL="0" indent="0">
              <a:buNone/>
              <a:defRPr>
                <a:noFill/>
              </a:defRPr>
            </a:lvl1pPr>
          </a:lstStyle>
          <a:p>
            <a:r>
              <a:rPr lang="en-GB"/>
              <a:t>Click icon to add picture</a:t>
            </a:r>
            <a:endParaRPr dirty="0"/>
          </a:p>
        </p:txBody>
      </p:sp>
      <p:sp>
        <p:nvSpPr>
          <p:cNvPr id="53" name="Text Placeholder 7">
            <a:extLst>
              <a:ext uri="{FF2B5EF4-FFF2-40B4-BE49-F238E27FC236}">
                <a16:creationId xmlns:a16="http://schemas.microsoft.com/office/drawing/2014/main" id="{AF139140-3AD7-A64F-8A10-6C49DDEF63F0}"/>
              </a:ext>
            </a:extLst>
          </p:cNvPr>
          <p:cNvSpPr>
            <a:spLocks noGrp="1"/>
          </p:cNvSpPr>
          <p:nvPr>
            <p:ph type="body" sz="quarter" idx="34" hasCustomPrompt="1"/>
          </p:nvPr>
        </p:nvSpPr>
        <p:spPr>
          <a:xfrm>
            <a:off x="5205600" y="4065371"/>
            <a:ext cx="1774800" cy="288147"/>
          </a:xfrm>
          <a:prstGeom prst="rect">
            <a:avLst/>
          </a:prstGeom>
        </p:spPr>
        <p:txBody>
          <a:bodyPr wrap="square" tIns="72000" anchor="t">
            <a:spAutoFit/>
          </a:bodyPr>
          <a:lstStyle>
            <a:lvl1pPr marL="0" indent="0" algn="ctr">
              <a:lnSpc>
                <a:spcPct val="100000"/>
              </a:lnSpc>
              <a:spcBef>
                <a:spcPts val="1000"/>
              </a:spcBef>
              <a:buNone/>
              <a:defRPr sz="1100" b="0" i="0">
                <a:solidFill>
                  <a:schemeClr val="tx1"/>
                </a:solidFill>
                <a:latin typeface="Equip Light" panose="02000503000000020004" pitchFamily="2" charset="77"/>
              </a:defRPr>
            </a:lvl1pPr>
          </a:lstStyle>
          <a:p>
            <a:pPr lvl="0"/>
            <a:r>
              <a:rPr lang="en-GB" dirty="0"/>
              <a:t>Edit  description</a:t>
            </a:r>
          </a:p>
        </p:txBody>
      </p:sp>
      <p:sp>
        <p:nvSpPr>
          <p:cNvPr id="54" name="Text Placeholder 7">
            <a:extLst>
              <a:ext uri="{FF2B5EF4-FFF2-40B4-BE49-F238E27FC236}">
                <a16:creationId xmlns:a16="http://schemas.microsoft.com/office/drawing/2014/main" id="{5BA2427D-8278-344C-8D14-74032783FA2C}"/>
              </a:ext>
            </a:extLst>
          </p:cNvPr>
          <p:cNvSpPr>
            <a:spLocks noGrp="1"/>
          </p:cNvSpPr>
          <p:nvPr>
            <p:ph type="body" sz="quarter" idx="35" hasCustomPrompt="1"/>
          </p:nvPr>
        </p:nvSpPr>
        <p:spPr>
          <a:xfrm>
            <a:off x="5205600" y="3741371"/>
            <a:ext cx="1774800" cy="334313"/>
          </a:xfrm>
          <a:prstGeom prst="rect">
            <a:avLst/>
          </a:prstGeom>
        </p:spPr>
        <p:txBody>
          <a:bodyPr wrap="square" tIns="72000" anchor="t">
            <a:spAutoFit/>
          </a:bodyPr>
          <a:lstStyle>
            <a:lvl1pPr marL="0" indent="0" algn="ctr">
              <a:lnSpc>
                <a:spcPct val="100000"/>
              </a:lnSpc>
              <a:buNone/>
              <a:defRPr sz="1400" b="1" i="0">
                <a:solidFill>
                  <a:schemeClr val="accent1"/>
                </a:solidFill>
                <a:latin typeface="Equip Extended" panose="02000503030000020004" pitchFamily="2" charset="77"/>
              </a:defRPr>
            </a:lvl1pPr>
          </a:lstStyle>
          <a:p>
            <a:pPr lvl="0"/>
            <a:r>
              <a:rPr lang="en-GB" dirty="0"/>
              <a:t>Edit name</a:t>
            </a:r>
          </a:p>
        </p:txBody>
      </p:sp>
      <p:sp>
        <p:nvSpPr>
          <p:cNvPr id="55" name="Text Placeholder 7">
            <a:extLst>
              <a:ext uri="{FF2B5EF4-FFF2-40B4-BE49-F238E27FC236}">
                <a16:creationId xmlns:a16="http://schemas.microsoft.com/office/drawing/2014/main" id="{369524A2-DBBD-DC45-A829-5A08B11CA0D0}"/>
              </a:ext>
            </a:extLst>
          </p:cNvPr>
          <p:cNvSpPr>
            <a:spLocks noGrp="1"/>
          </p:cNvSpPr>
          <p:nvPr>
            <p:ph type="body" sz="quarter" idx="36" hasCustomPrompt="1"/>
          </p:nvPr>
        </p:nvSpPr>
        <p:spPr>
          <a:xfrm>
            <a:off x="7268400" y="4065371"/>
            <a:ext cx="1774800" cy="288147"/>
          </a:xfrm>
          <a:prstGeom prst="rect">
            <a:avLst/>
          </a:prstGeom>
        </p:spPr>
        <p:txBody>
          <a:bodyPr wrap="square" tIns="72000" anchor="t">
            <a:spAutoFit/>
          </a:bodyPr>
          <a:lstStyle>
            <a:lvl1pPr marL="0" indent="0" algn="ctr">
              <a:lnSpc>
                <a:spcPct val="100000"/>
              </a:lnSpc>
              <a:spcBef>
                <a:spcPts val="1000"/>
              </a:spcBef>
              <a:buNone/>
              <a:defRPr sz="1100" b="0" i="0">
                <a:solidFill>
                  <a:schemeClr val="tx1"/>
                </a:solidFill>
                <a:latin typeface="Equip Light" panose="02000503000000020004" pitchFamily="2" charset="77"/>
              </a:defRPr>
            </a:lvl1pPr>
          </a:lstStyle>
          <a:p>
            <a:pPr lvl="0"/>
            <a:r>
              <a:rPr lang="en-GB" dirty="0"/>
              <a:t>Edit  description</a:t>
            </a:r>
          </a:p>
        </p:txBody>
      </p:sp>
      <p:sp>
        <p:nvSpPr>
          <p:cNvPr id="56" name="Text Placeholder 7">
            <a:extLst>
              <a:ext uri="{FF2B5EF4-FFF2-40B4-BE49-F238E27FC236}">
                <a16:creationId xmlns:a16="http://schemas.microsoft.com/office/drawing/2014/main" id="{97E9E8E8-1F1F-BC43-BE69-31D84DB07E47}"/>
              </a:ext>
            </a:extLst>
          </p:cNvPr>
          <p:cNvSpPr>
            <a:spLocks noGrp="1"/>
          </p:cNvSpPr>
          <p:nvPr>
            <p:ph type="body" sz="quarter" idx="37" hasCustomPrompt="1"/>
          </p:nvPr>
        </p:nvSpPr>
        <p:spPr>
          <a:xfrm>
            <a:off x="7268400" y="3741371"/>
            <a:ext cx="1774800" cy="334313"/>
          </a:xfrm>
          <a:prstGeom prst="rect">
            <a:avLst/>
          </a:prstGeom>
        </p:spPr>
        <p:txBody>
          <a:bodyPr wrap="square" tIns="72000" anchor="t">
            <a:spAutoFit/>
          </a:bodyPr>
          <a:lstStyle>
            <a:lvl1pPr marL="0" indent="0" algn="ctr">
              <a:lnSpc>
                <a:spcPct val="100000"/>
              </a:lnSpc>
              <a:buNone/>
              <a:defRPr sz="1400" b="1" i="0">
                <a:solidFill>
                  <a:schemeClr val="accent1"/>
                </a:solidFill>
                <a:latin typeface="Equip Extended" panose="02000503030000020004" pitchFamily="2" charset="77"/>
              </a:defRPr>
            </a:lvl1pPr>
          </a:lstStyle>
          <a:p>
            <a:pPr lvl="0"/>
            <a:r>
              <a:rPr lang="en-GB" dirty="0"/>
              <a:t>Edit name</a:t>
            </a:r>
          </a:p>
        </p:txBody>
      </p:sp>
      <p:sp>
        <p:nvSpPr>
          <p:cNvPr id="57" name="Text Placeholder 7">
            <a:extLst>
              <a:ext uri="{FF2B5EF4-FFF2-40B4-BE49-F238E27FC236}">
                <a16:creationId xmlns:a16="http://schemas.microsoft.com/office/drawing/2014/main" id="{3E4063F9-D070-FF4E-9F42-EB6A97C878E2}"/>
              </a:ext>
            </a:extLst>
          </p:cNvPr>
          <p:cNvSpPr>
            <a:spLocks noGrp="1"/>
          </p:cNvSpPr>
          <p:nvPr>
            <p:ph type="body" sz="quarter" idx="38" hasCustomPrompt="1"/>
          </p:nvPr>
        </p:nvSpPr>
        <p:spPr>
          <a:xfrm>
            <a:off x="9331200" y="4065371"/>
            <a:ext cx="1774800" cy="288147"/>
          </a:xfrm>
          <a:prstGeom prst="rect">
            <a:avLst/>
          </a:prstGeom>
        </p:spPr>
        <p:txBody>
          <a:bodyPr wrap="square" tIns="72000" anchor="t">
            <a:spAutoFit/>
          </a:bodyPr>
          <a:lstStyle>
            <a:lvl1pPr marL="0" indent="0" algn="ctr">
              <a:lnSpc>
                <a:spcPct val="100000"/>
              </a:lnSpc>
              <a:spcBef>
                <a:spcPts val="1000"/>
              </a:spcBef>
              <a:buNone/>
              <a:defRPr sz="1100" b="0" i="0">
                <a:solidFill>
                  <a:schemeClr val="tx1"/>
                </a:solidFill>
                <a:latin typeface="Equip Light" panose="02000503000000020004" pitchFamily="2" charset="77"/>
              </a:defRPr>
            </a:lvl1pPr>
          </a:lstStyle>
          <a:p>
            <a:pPr lvl="0"/>
            <a:r>
              <a:rPr lang="en-GB" dirty="0"/>
              <a:t>Edit  description</a:t>
            </a:r>
          </a:p>
        </p:txBody>
      </p:sp>
      <p:sp>
        <p:nvSpPr>
          <p:cNvPr id="58" name="Text Placeholder 7">
            <a:extLst>
              <a:ext uri="{FF2B5EF4-FFF2-40B4-BE49-F238E27FC236}">
                <a16:creationId xmlns:a16="http://schemas.microsoft.com/office/drawing/2014/main" id="{D2899312-03FA-894C-BBC4-808F53A54641}"/>
              </a:ext>
            </a:extLst>
          </p:cNvPr>
          <p:cNvSpPr>
            <a:spLocks noGrp="1"/>
          </p:cNvSpPr>
          <p:nvPr>
            <p:ph type="body" sz="quarter" idx="39" hasCustomPrompt="1"/>
          </p:nvPr>
        </p:nvSpPr>
        <p:spPr>
          <a:xfrm>
            <a:off x="9331200" y="3741371"/>
            <a:ext cx="1774800" cy="334313"/>
          </a:xfrm>
          <a:prstGeom prst="rect">
            <a:avLst/>
          </a:prstGeom>
        </p:spPr>
        <p:txBody>
          <a:bodyPr wrap="square" tIns="72000" anchor="t">
            <a:spAutoFit/>
          </a:bodyPr>
          <a:lstStyle>
            <a:lvl1pPr marL="0" indent="0" algn="ctr">
              <a:lnSpc>
                <a:spcPct val="100000"/>
              </a:lnSpc>
              <a:buNone/>
              <a:defRPr sz="1400" b="1" i="0">
                <a:solidFill>
                  <a:schemeClr val="accent1"/>
                </a:solidFill>
                <a:latin typeface="Equip Extended" panose="02000503030000020004" pitchFamily="2" charset="77"/>
              </a:defRPr>
            </a:lvl1pPr>
          </a:lstStyle>
          <a:p>
            <a:pPr lvl="0"/>
            <a:r>
              <a:rPr lang="en-GB" dirty="0"/>
              <a:t>Edit name</a:t>
            </a:r>
          </a:p>
        </p:txBody>
      </p:sp>
      <p:sp>
        <p:nvSpPr>
          <p:cNvPr id="59" name="Image">
            <a:extLst>
              <a:ext uri="{FF2B5EF4-FFF2-40B4-BE49-F238E27FC236}">
                <a16:creationId xmlns:a16="http://schemas.microsoft.com/office/drawing/2014/main" id="{3720BC6D-F004-A143-8E09-73C57B839CBE}"/>
              </a:ext>
            </a:extLst>
          </p:cNvPr>
          <p:cNvSpPr>
            <a:spLocks noGrp="1" noChangeAspect="1"/>
          </p:cNvSpPr>
          <p:nvPr>
            <p:ph type="pic" sz="quarter" idx="40"/>
          </p:nvPr>
        </p:nvSpPr>
        <p:spPr>
          <a:xfrm>
            <a:off x="5320800" y="2034971"/>
            <a:ext cx="1544400" cy="1544400"/>
          </a:xfrm>
          <a:prstGeom prst="ellipse">
            <a:avLst/>
          </a:prstGeom>
          <a:effectLst>
            <a:softEdge rad="0"/>
          </a:effectLst>
        </p:spPr>
        <p:txBody>
          <a:bodyPr lIns="91439" tIns="45719" rIns="91439" bIns="45719">
            <a:noAutofit/>
          </a:bodyPr>
          <a:lstStyle>
            <a:lvl1pPr marL="0" indent="0">
              <a:buNone/>
              <a:defRPr>
                <a:noFill/>
              </a:defRPr>
            </a:lvl1pPr>
          </a:lstStyle>
          <a:p>
            <a:r>
              <a:rPr lang="en-GB"/>
              <a:t>Click icon to add picture</a:t>
            </a:r>
            <a:endParaRPr dirty="0"/>
          </a:p>
        </p:txBody>
      </p:sp>
      <p:sp>
        <p:nvSpPr>
          <p:cNvPr id="60" name="Image">
            <a:extLst>
              <a:ext uri="{FF2B5EF4-FFF2-40B4-BE49-F238E27FC236}">
                <a16:creationId xmlns:a16="http://schemas.microsoft.com/office/drawing/2014/main" id="{A09925BE-2C3A-2243-B0CE-9C6099B2B80C}"/>
              </a:ext>
            </a:extLst>
          </p:cNvPr>
          <p:cNvSpPr>
            <a:spLocks noGrp="1" noChangeAspect="1"/>
          </p:cNvSpPr>
          <p:nvPr>
            <p:ph type="pic" sz="quarter" idx="41"/>
          </p:nvPr>
        </p:nvSpPr>
        <p:spPr>
          <a:xfrm>
            <a:off x="7383600" y="2034971"/>
            <a:ext cx="1544400" cy="1544400"/>
          </a:xfrm>
          <a:prstGeom prst="ellipse">
            <a:avLst/>
          </a:prstGeom>
          <a:effectLst>
            <a:softEdge rad="0"/>
          </a:effectLst>
        </p:spPr>
        <p:txBody>
          <a:bodyPr lIns="91439" tIns="45719" rIns="91439" bIns="45719">
            <a:noAutofit/>
          </a:bodyPr>
          <a:lstStyle>
            <a:lvl1pPr marL="0" indent="0">
              <a:buNone/>
              <a:defRPr>
                <a:noFill/>
              </a:defRPr>
            </a:lvl1pPr>
          </a:lstStyle>
          <a:p>
            <a:r>
              <a:rPr lang="en-GB"/>
              <a:t>Click icon to add picture</a:t>
            </a:r>
            <a:endParaRPr dirty="0"/>
          </a:p>
        </p:txBody>
      </p:sp>
      <p:sp>
        <p:nvSpPr>
          <p:cNvPr id="61" name="Image">
            <a:extLst>
              <a:ext uri="{FF2B5EF4-FFF2-40B4-BE49-F238E27FC236}">
                <a16:creationId xmlns:a16="http://schemas.microsoft.com/office/drawing/2014/main" id="{8E465173-E51D-4A49-BB34-124A25DC0E94}"/>
              </a:ext>
            </a:extLst>
          </p:cNvPr>
          <p:cNvSpPr>
            <a:spLocks noGrp="1" noChangeAspect="1"/>
          </p:cNvSpPr>
          <p:nvPr>
            <p:ph type="pic" sz="quarter" idx="42"/>
          </p:nvPr>
        </p:nvSpPr>
        <p:spPr>
          <a:xfrm>
            <a:off x="9446400" y="2034971"/>
            <a:ext cx="1544400" cy="1544400"/>
          </a:xfrm>
          <a:prstGeom prst="ellipse">
            <a:avLst/>
          </a:prstGeom>
          <a:effectLst>
            <a:softEdge rad="0"/>
          </a:effectLst>
        </p:spPr>
        <p:txBody>
          <a:bodyPr lIns="91439" tIns="45719" rIns="91439" bIns="45719">
            <a:noAutofit/>
          </a:bodyPr>
          <a:lstStyle>
            <a:lvl1pPr marL="0" indent="0">
              <a:buNone/>
              <a:defRPr>
                <a:noFill/>
              </a:defRPr>
            </a:lvl1pPr>
          </a:lstStyle>
          <a:p>
            <a:r>
              <a:rPr lang="en-GB"/>
              <a:t>Click icon to add picture</a:t>
            </a:r>
            <a:endParaRPr dirty="0"/>
          </a:p>
        </p:txBody>
      </p:sp>
      <p:sp>
        <p:nvSpPr>
          <p:cNvPr id="22" name="Text Placeholder 7">
            <a:extLst>
              <a:ext uri="{FF2B5EF4-FFF2-40B4-BE49-F238E27FC236}">
                <a16:creationId xmlns:a16="http://schemas.microsoft.com/office/drawing/2014/main" id="{8D606845-63F3-E744-8637-5AEC1CCF2C72}"/>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23" name="Title 1">
            <a:extLst>
              <a:ext uri="{FF2B5EF4-FFF2-40B4-BE49-F238E27FC236}">
                <a16:creationId xmlns:a16="http://schemas.microsoft.com/office/drawing/2014/main" id="{2F5E337E-5363-444E-B64C-151EE01A0A1C}"/>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24" name="Text Placeholder 7">
            <a:extLst>
              <a:ext uri="{FF2B5EF4-FFF2-40B4-BE49-F238E27FC236}">
                <a16:creationId xmlns:a16="http://schemas.microsoft.com/office/drawing/2014/main" id="{934BD3B4-D644-2449-A94B-02668B5CF722}"/>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37012972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7_4_Icons List">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079998" y="4065371"/>
            <a:ext cx="1774800" cy="288147"/>
          </a:xfrm>
          <a:prstGeom prst="rect">
            <a:avLst/>
          </a:prstGeom>
        </p:spPr>
        <p:txBody>
          <a:bodyPr wrap="square" tIns="72000" anchor="t">
            <a:spAutoFit/>
          </a:bodyPr>
          <a:lstStyle>
            <a:lvl1pPr marL="0" indent="0" algn="ctr">
              <a:lnSpc>
                <a:spcPct val="100000"/>
              </a:lnSpc>
              <a:spcBef>
                <a:spcPts val="1000"/>
              </a:spcBef>
              <a:buNone/>
              <a:defRPr sz="1100" b="0" i="0">
                <a:solidFill>
                  <a:schemeClr val="tx1"/>
                </a:solidFill>
                <a:latin typeface="Equip Light" panose="02000503000000020004" pitchFamily="2" charset="77"/>
              </a:defRPr>
            </a:lvl1pPr>
          </a:lstStyle>
          <a:p>
            <a:pPr lvl="0"/>
            <a:r>
              <a:rPr lang="en-GB" dirty="0"/>
              <a:t>Edit  description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080000" y="3741371"/>
            <a:ext cx="1774800" cy="334313"/>
          </a:xfrm>
          <a:prstGeom prst="rect">
            <a:avLst/>
          </a:prstGeom>
        </p:spPr>
        <p:txBody>
          <a:bodyPr wrap="square" tIns="72000" anchor="t">
            <a:spAutoFit/>
          </a:bodyPr>
          <a:lstStyle>
            <a:lvl1pPr marL="0" indent="0" algn="ctr">
              <a:lnSpc>
                <a:spcPct val="100000"/>
              </a:lnSpc>
              <a:buNone/>
              <a:defRPr sz="1400" b="1" i="0">
                <a:solidFill>
                  <a:srgbClr val="060320"/>
                </a:solidFill>
                <a:latin typeface="Equip Extended" panose="02000503030000020004" pitchFamily="2" charset="77"/>
              </a:defRPr>
            </a:lvl1pPr>
          </a:lstStyle>
          <a:p>
            <a:pPr lvl="0"/>
            <a:r>
              <a:rPr lang="en-GB" dirty="0"/>
              <a:t>Edit title</a:t>
            </a:r>
          </a:p>
        </p:txBody>
      </p:sp>
      <p:sp>
        <p:nvSpPr>
          <p:cNvPr id="50" name="Text Placeholder 7">
            <a:extLst>
              <a:ext uri="{FF2B5EF4-FFF2-40B4-BE49-F238E27FC236}">
                <a16:creationId xmlns:a16="http://schemas.microsoft.com/office/drawing/2014/main" id="{57B9C421-650C-EC49-B411-E4D55A0DF93E}"/>
              </a:ext>
            </a:extLst>
          </p:cNvPr>
          <p:cNvSpPr>
            <a:spLocks noGrp="1"/>
          </p:cNvSpPr>
          <p:nvPr>
            <p:ph type="body" sz="quarter" idx="31" hasCustomPrompt="1"/>
          </p:nvPr>
        </p:nvSpPr>
        <p:spPr>
          <a:xfrm>
            <a:off x="3142800" y="4065371"/>
            <a:ext cx="1774800" cy="288147"/>
          </a:xfrm>
          <a:prstGeom prst="rect">
            <a:avLst/>
          </a:prstGeom>
        </p:spPr>
        <p:txBody>
          <a:bodyPr wrap="square" tIns="72000" anchor="t">
            <a:spAutoFit/>
          </a:bodyPr>
          <a:lstStyle>
            <a:lvl1pPr marL="0" indent="0" algn="ctr">
              <a:lnSpc>
                <a:spcPct val="100000"/>
              </a:lnSpc>
              <a:spcBef>
                <a:spcPts val="1000"/>
              </a:spcBef>
              <a:buNone/>
              <a:defRPr sz="1100" b="0" i="0">
                <a:solidFill>
                  <a:schemeClr val="tx1"/>
                </a:solidFill>
                <a:latin typeface="Equip Light" panose="02000503000000020004" pitchFamily="2" charset="77"/>
              </a:defRPr>
            </a:lvl1pPr>
          </a:lstStyle>
          <a:p>
            <a:pPr lvl="0"/>
            <a:r>
              <a:rPr lang="en-GB" dirty="0"/>
              <a:t>Edit  description</a:t>
            </a:r>
          </a:p>
        </p:txBody>
      </p:sp>
      <p:sp>
        <p:nvSpPr>
          <p:cNvPr id="51" name="Text Placeholder 7">
            <a:extLst>
              <a:ext uri="{FF2B5EF4-FFF2-40B4-BE49-F238E27FC236}">
                <a16:creationId xmlns:a16="http://schemas.microsoft.com/office/drawing/2014/main" id="{ACF4ACF8-36CF-0F40-9D35-1445BB76D034}"/>
              </a:ext>
            </a:extLst>
          </p:cNvPr>
          <p:cNvSpPr>
            <a:spLocks noGrp="1"/>
          </p:cNvSpPr>
          <p:nvPr>
            <p:ph type="body" sz="quarter" idx="32" hasCustomPrompt="1"/>
          </p:nvPr>
        </p:nvSpPr>
        <p:spPr>
          <a:xfrm>
            <a:off x="3142800" y="3741371"/>
            <a:ext cx="1774800" cy="334313"/>
          </a:xfrm>
          <a:prstGeom prst="rect">
            <a:avLst/>
          </a:prstGeom>
        </p:spPr>
        <p:txBody>
          <a:bodyPr wrap="square" tIns="72000" anchor="t">
            <a:spAutoFit/>
          </a:bodyPr>
          <a:lstStyle>
            <a:lvl1pPr marL="0" indent="0" algn="ctr">
              <a:lnSpc>
                <a:spcPct val="100000"/>
              </a:lnSpc>
              <a:buNone/>
              <a:defRPr sz="1400" b="1" i="0">
                <a:solidFill>
                  <a:srgbClr val="060320"/>
                </a:solidFill>
                <a:latin typeface="Equip Extended" panose="02000503030000020004" pitchFamily="2" charset="77"/>
              </a:defRPr>
            </a:lvl1pPr>
          </a:lstStyle>
          <a:p>
            <a:pPr lvl="0"/>
            <a:r>
              <a:rPr lang="en-GB" dirty="0"/>
              <a:t>Edit title</a:t>
            </a:r>
          </a:p>
        </p:txBody>
      </p:sp>
      <p:sp>
        <p:nvSpPr>
          <p:cNvPr id="53" name="Text Placeholder 7">
            <a:extLst>
              <a:ext uri="{FF2B5EF4-FFF2-40B4-BE49-F238E27FC236}">
                <a16:creationId xmlns:a16="http://schemas.microsoft.com/office/drawing/2014/main" id="{AF139140-3AD7-A64F-8A10-6C49DDEF63F0}"/>
              </a:ext>
            </a:extLst>
          </p:cNvPr>
          <p:cNvSpPr>
            <a:spLocks noGrp="1"/>
          </p:cNvSpPr>
          <p:nvPr>
            <p:ph type="body" sz="quarter" idx="34" hasCustomPrompt="1"/>
          </p:nvPr>
        </p:nvSpPr>
        <p:spPr>
          <a:xfrm>
            <a:off x="5205600" y="4065371"/>
            <a:ext cx="1774800" cy="288147"/>
          </a:xfrm>
          <a:prstGeom prst="rect">
            <a:avLst/>
          </a:prstGeom>
        </p:spPr>
        <p:txBody>
          <a:bodyPr wrap="square" tIns="72000" anchor="t">
            <a:spAutoFit/>
          </a:bodyPr>
          <a:lstStyle>
            <a:lvl1pPr marL="0" indent="0" algn="ctr">
              <a:lnSpc>
                <a:spcPct val="100000"/>
              </a:lnSpc>
              <a:spcBef>
                <a:spcPts val="1000"/>
              </a:spcBef>
              <a:buNone/>
              <a:defRPr sz="1100" b="0" i="0">
                <a:solidFill>
                  <a:schemeClr val="tx1"/>
                </a:solidFill>
                <a:latin typeface="Equip Light" panose="02000503000000020004" pitchFamily="2" charset="77"/>
              </a:defRPr>
            </a:lvl1pPr>
          </a:lstStyle>
          <a:p>
            <a:pPr lvl="0"/>
            <a:r>
              <a:rPr lang="en-GB" dirty="0"/>
              <a:t>Edit  description</a:t>
            </a:r>
          </a:p>
        </p:txBody>
      </p:sp>
      <p:sp>
        <p:nvSpPr>
          <p:cNvPr id="54" name="Text Placeholder 7">
            <a:extLst>
              <a:ext uri="{FF2B5EF4-FFF2-40B4-BE49-F238E27FC236}">
                <a16:creationId xmlns:a16="http://schemas.microsoft.com/office/drawing/2014/main" id="{5BA2427D-8278-344C-8D14-74032783FA2C}"/>
              </a:ext>
            </a:extLst>
          </p:cNvPr>
          <p:cNvSpPr>
            <a:spLocks noGrp="1"/>
          </p:cNvSpPr>
          <p:nvPr>
            <p:ph type="body" sz="quarter" idx="35" hasCustomPrompt="1"/>
          </p:nvPr>
        </p:nvSpPr>
        <p:spPr>
          <a:xfrm>
            <a:off x="5205600" y="3741371"/>
            <a:ext cx="1774800" cy="334313"/>
          </a:xfrm>
          <a:prstGeom prst="rect">
            <a:avLst/>
          </a:prstGeom>
        </p:spPr>
        <p:txBody>
          <a:bodyPr wrap="square" tIns="72000" anchor="t">
            <a:spAutoFit/>
          </a:bodyPr>
          <a:lstStyle>
            <a:lvl1pPr marL="0" indent="0" algn="ctr">
              <a:lnSpc>
                <a:spcPct val="100000"/>
              </a:lnSpc>
              <a:buNone/>
              <a:defRPr sz="1400" b="1" i="0">
                <a:solidFill>
                  <a:srgbClr val="060320"/>
                </a:solidFill>
                <a:latin typeface="Equip Extended" panose="02000503030000020004" pitchFamily="2" charset="77"/>
              </a:defRPr>
            </a:lvl1pPr>
          </a:lstStyle>
          <a:p>
            <a:pPr lvl="0"/>
            <a:r>
              <a:rPr lang="en-GB" dirty="0"/>
              <a:t>Edit title</a:t>
            </a:r>
          </a:p>
        </p:txBody>
      </p:sp>
      <p:sp>
        <p:nvSpPr>
          <p:cNvPr id="55" name="Text Placeholder 7">
            <a:extLst>
              <a:ext uri="{FF2B5EF4-FFF2-40B4-BE49-F238E27FC236}">
                <a16:creationId xmlns:a16="http://schemas.microsoft.com/office/drawing/2014/main" id="{369524A2-DBBD-DC45-A829-5A08B11CA0D0}"/>
              </a:ext>
            </a:extLst>
          </p:cNvPr>
          <p:cNvSpPr>
            <a:spLocks noGrp="1"/>
          </p:cNvSpPr>
          <p:nvPr>
            <p:ph type="body" sz="quarter" idx="36" hasCustomPrompt="1"/>
          </p:nvPr>
        </p:nvSpPr>
        <p:spPr>
          <a:xfrm>
            <a:off x="7268400" y="4065371"/>
            <a:ext cx="1774800" cy="288147"/>
          </a:xfrm>
          <a:prstGeom prst="rect">
            <a:avLst/>
          </a:prstGeom>
        </p:spPr>
        <p:txBody>
          <a:bodyPr wrap="square" tIns="72000" anchor="t">
            <a:spAutoFit/>
          </a:bodyPr>
          <a:lstStyle>
            <a:lvl1pPr marL="0" indent="0" algn="ctr">
              <a:lnSpc>
                <a:spcPct val="100000"/>
              </a:lnSpc>
              <a:spcBef>
                <a:spcPts val="1000"/>
              </a:spcBef>
              <a:buNone/>
              <a:defRPr sz="1100" b="0" i="0">
                <a:solidFill>
                  <a:schemeClr val="tx1"/>
                </a:solidFill>
                <a:latin typeface="Equip Light" panose="02000503000000020004" pitchFamily="2" charset="77"/>
              </a:defRPr>
            </a:lvl1pPr>
          </a:lstStyle>
          <a:p>
            <a:pPr lvl="0"/>
            <a:r>
              <a:rPr lang="en-GB" dirty="0"/>
              <a:t>Edit  description</a:t>
            </a:r>
          </a:p>
        </p:txBody>
      </p:sp>
      <p:sp>
        <p:nvSpPr>
          <p:cNvPr id="56" name="Text Placeholder 7">
            <a:extLst>
              <a:ext uri="{FF2B5EF4-FFF2-40B4-BE49-F238E27FC236}">
                <a16:creationId xmlns:a16="http://schemas.microsoft.com/office/drawing/2014/main" id="{97E9E8E8-1F1F-BC43-BE69-31D84DB07E47}"/>
              </a:ext>
            </a:extLst>
          </p:cNvPr>
          <p:cNvSpPr>
            <a:spLocks noGrp="1"/>
          </p:cNvSpPr>
          <p:nvPr>
            <p:ph type="body" sz="quarter" idx="37" hasCustomPrompt="1"/>
          </p:nvPr>
        </p:nvSpPr>
        <p:spPr>
          <a:xfrm>
            <a:off x="7268400" y="3741371"/>
            <a:ext cx="1774800" cy="334313"/>
          </a:xfrm>
          <a:prstGeom prst="rect">
            <a:avLst/>
          </a:prstGeom>
        </p:spPr>
        <p:txBody>
          <a:bodyPr wrap="square" tIns="72000" anchor="t">
            <a:spAutoFit/>
          </a:bodyPr>
          <a:lstStyle>
            <a:lvl1pPr marL="0" indent="0" algn="ctr">
              <a:lnSpc>
                <a:spcPct val="100000"/>
              </a:lnSpc>
              <a:buNone/>
              <a:defRPr sz="1400" b="1" i="0">
                <a:solidFill>
                  <a:srgbClr val="060320"/>
                </a:solidFill>
                <a:latin typeface="Equip Extended" panose="02000503030000020004" pitchFamily="2" charset="77"/>
              </a:defRPr>
            </a:lvl1pPr>
          </a:lstStyle>
          <a:p>
            <a:pPr lvl="0"/>
            <a:r>
              <a:rPr lang="en-GB" dirty="0"/>
              <a:t>Edit title</a:t>
            </a:r>
          </a:p>
        </p:txBody>
      </p:sp>
      <p:sp>
        <p:nvSpPr>
          <p:cNvPr id="57" name="Text Placeholder 7">
            <a:extLst>
              <a:ext uri="{FF2B5EF4-FFF2-40B4-BE49-F238E27FC236}">
                <a16:creationId xmlns:a16="http://schemas.microsoft.com/office/drawing/2014/main" id="{3E4063F9-D070-FF4E-9F42-EB6A97C878E2}"/>
              </a:ext>
            </a:extLst>
          </p:cNvPr>
          <p:cNvSpPr>
            <a:spLocks noGrp="1"/>
          </p:cNvSpPr>
          <p:nvPr>
            <p:ph type="body" sz="quarter" idx="38" hasCustomPrompt="1"/>
          </p:nvPr>
        </p:nvSpPr>
        <p:spPr>
          <a:xfrm>
            <a:off x="9331200" y="4065371"/>
            <a:ext cx="1774800" cy="288147"/>
          </a:xfrm>
          <a:prstGeom prst="rect">
            <a:avLst/>
          </a:prstGeom>
        </p:spPr>
        <p:txBody>
          <a:bodyPr wrap="square" tIns="72000" anchor="t">
            <a:spAutoFit/>
          </a:bodyPr>
          <a:lstStyle>
            <a:lvl1pPr marL="0" indent="0" algn="ctr">
              <a:lnSpc>
                <a:spcPct val="100000"/>
              </a:lnSpc>
              <a:spcBef>
                <a:spcPts val="1000"/>
              </a:spcBef>
              <a:buNone/>
              <a:defRPr sz="1100" b="0" i="0">
                <a:solidFill>
                  <a:schemeClr val="tx1"/>
                </a:solidFill>
                <a:latin typeface="Equip Light" panose="02000503000000020004" pitchFamily="2" charset="77"/>
              </a:defRPr>
            </a:lvl1pPr>
          </a:lstStyle>
          <a:p>
            <a:pPr lvl="0"/>
            <a:r>
              <a:rPr lang="en-GB" dirty="0"/>
              <a:t>Edit  description</a:t>
            </a:r>
          </a:p>
        </p:txBody>
      </p:sp>
      <p:sp>
        <p:nvSpPr>
          <p:cNvPr id="58" name="Text Placeholder 7">
            <a:extLst>
              <a:ext uri="{FF2B5EF4-FFF2-40B4-BE49-F238E27FC236}">
                <a16:creationId xmlns:a16="http://schemas.microsoft.com/office/drawing/2014/main" id="{D2899312-03FA-894C-BBC4-808F53A54641}"/>
              </a:ext>
            </a:extLst>
          </p:cNvPr>
          <p:cNvSpPr>
            <a:spLocks noGrp="1"/>
          </p:cNvSpPr>
          <p:nvPr>
            <p:ph type="body" sz="quarter" idx="39" hasCustomPrompt="1"/>
          </p:nvPr>
        </p:nvSpPr>
        <p:spPr>
          <a:xfrm>
            <a:off x="9331200" y="3741371"/>
            <a:ext cx="1774800" cy="334313"/>
          </a:xfrm>
          <a:prstGeom prst="rect">
            <a:avLst/>
          </a:prstGeom>
        </p:spPr>
        <p:txBody>
          <a:bodyPr wrap="square" tIns="72000" anchor="t">
            <a:spAutoFit/>
          </a:bodyPr>
          <a:lstStyle>
            <a:lvl1pPr marL="0" indent="0" algn="ctr">
              <a:lnSpc>
                <a:spcPct val="100000"/>
              </a:lnSpc>
              <a:buNone/>
              <a:defRPr sz="1400" b="1" i="0">
                <a:solidFill>
                  <a:srgbClr val="060320"/>
                </a:solidFill>
                <a:latin typeface="Equip Extended" panose="02000503030000020004" pitchFamily="2" charset="77"/>
              </a:defRPr>
            </a:lvl1pPr>
          </a:lstStyle>
          <a:p>
            <a:pPr lvl="0"/>
            <a:r>
              <a:rPr lang="en-GB" dirty="0"/>
              <a:t>Edit title</a:t>
            </a:r>
          </a:p>
        </p:txBody>
      </p:sp>
      <p:sp>
        <p:nvSpPr>
          <p:cNvPr id="22" name="Text Placeholder 7">
            <a:extLst>
              <a:ext uri="{FF2B5EF4-FFF2-40B4-BE49-F238E27FC236}">
                <a16:creationId xmlns:a16="http://schemas.microsoft.com/office/drawing/2014/main" id="{8D606845-63F3-E744-8637-5AEC1CCF2C72}"/>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23" name="Title 1">
            <a:extLst>
              <a:ext uri="{FF2B5EF4-FFF2-40B4-BE49-F238E27FC236}">
                <a16:creationId xmlns:a16="http://schemas.microsoft.com/office/drawing/2014/main" id="{2F5E337E-5363-444E-B64C-151EE01A0A1C}"/>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24" name="Text Placeholder 7">
            <a:extLst>
              <a:ext uri="{FF2B5EF4-FFF2-40B4-BE49-F238E27FC236}">
                <a16:creationId xmlns:a16="http://schemas.microsoft.com/office/drawing/2014/main" id="{934BD3B4-D644-2449-A94B-02668B5CF722}"/>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
        <p:nvSpPr>
          <p:cNvPr id="25" name="Image">
            <a:extLst>
              <a:ext uri="{FF2B5EF4-FFF2-40B4-BE49-F238E27FC236}">
                <a16:creationId xmlns:a16="http://schemas.microsoft.com/office/drawing/2014/main" id="{8885F84D-62B4-8846-B8B0-CD7961234D2D}"/>
              </a:ext>
            </a:extLst>
          </p:cNvPr>
          <p:cNvSpPr>
            <a:spLocks noGrp="1" noChangeAspect="1"/>
          </p:cNvSpPr>
          <p:nvPr>
            <p:ph type="pic" sz="quarter" idx="30"/>
          </p:nvPr>
        </p:nvSpPr>
        <p:spPr>
          <a:xfrm>
            <a:off x="1195198" y="2034971"/>
            <a:ext cx="1544400" cy="1544400"/>
          </a:xfrm>
          <a:prstGeom prst="rect">
            <a:avLst/>
          </a:prstGeom>
          <a:effectLst>
            <a:softEdge rad="0"/>
          </a:effectLst>
        </p:spPr>
        <p:txBody>
          <a:bodyPr lIns="91439" tIns="45719" rIns="91439" bIns="45719">
            <a:noAutofit/>
          </a:bodyPr>
          <a:lstStyle>
            <a:lvl1pPr marL="0" indent="0">
              <a:buNone/>
              <a:defRPr>
                <a:noFill/>
              </a:defRPr>
            </a:lvl1pPr>
          </a:lstStyle>
          <a:p>
            <a:r>
              <a:rPr lang="en-GB"/>
              <a:t>Click icon to add picture</a:t>
            </a:r>
            <a:endParaRPr dirty="0"/>
          </a:p>
        </p:txBody>
      </p:sp>
      <p:sp>
        <p:nvSpPr>
          <p:cNvPr id="26" name="Image">
            <a:extLst>
              <a:ext uri="{FF2B5EF4-FFF2-40B4-BE49-F238E27FC236}">
                <a16:creationId xmlns:a16="http://schemas.microsoft.com/office/drawing/2014/main" id="{6F545324-6895-6D47-A2F2-AFBFD0FF481B}"/>
              </a:ext>
            </a:extLst>
          </p:cNvPr>
          <p:cNvSpPr>
            <a:spLocks noGrp="1" noChangeAspect="1"/>
          </p:cNvSpPr>
          <p:nvPr>
            <p:ph type="pic" sz="quarter" idx="33"/>
          </p:nvPr>
        </p:nvSpPr>
        <p:spPr>
          <a:xfrm>
            <a:off x="3258000" y="2034971"/>
            <a:ext cx="1544400" cy="1544400"/>
          </a:xfrm>
          <a:prstGeom prst="rect">
            <a:avLst/>
          </a:prstGeom>
          <a:effectLst>
            <a:softEdge rad="0"/>
          </a:effectLst>
        </p:spPr>
        <p:txBody>
          <a:bodyPr lIns="91439" tIns="45719" rIns="91439" bIns="45719">
            <a:noAutofit/>
          </a:bodyPr>
          <a:lstStyle>
            <a:lvl1pPr marL="0" indent="0">
              <a:buNone/>
              <a:defRPr>
                <a:noFill/>
              </a:defRPr>
            </a:lvl1pPr>
          </a:lstStyle>
          <a:p>
            <a:r>
              <a:rPr lang="en-GB"/>
              <a:t>Click icon to add picture</a:t>
            </a:r>
            <a:endParaRPr dirty="0"/>
          </a:p>
        </p:txBody>
      </p:sp>
      <p:sp>
        <p:nvSpPr>
          <p:cNvPr id="27" name="Image">
            <a:extLst>
              <a:ext uri="{FF2B5EF4-FFF2-40B4-BE49-F238E27FC236}">
                <a16:creationId xmlns:a16="http://schemas.microsoft.com/office/drawing/2014/main" id="{64E66F48-CB29-B74E-8F70-D9D88A0B3F0F}"/>
              </a:ext>
            </a:extLst>
          </p:cNvPr>
          <p:cNvSpPr>
            <a:spLocks noGrp="1" noChangeAspect="1"/>
          </p:cNvSpPr>
          <p:nvPr>
            <p:ph type="pic" sz="quarter" idx="40"/>
          </p:nvPr>
        </p:nvSpPr>
        <p:spPr>
          <a:xfrm>
            <a:off x="5320800" y="2034971"/>
            <a:ext cx="1544400" cy="1544400"/>
          </a:xfrm>
          <a:prstGeom prst="rect">
            <a:avLst/>
          </a:prstGeom>
          <a:effectLst>
            <a:softEdge rad="0"/>
          </a:effectLst>
        </p:spPr>
        <p:txBody>
          <a:bodyPr lIns="91439" tIns="45719" rIns="91439" bIns="45719">
            <a:noAutofit/>
          </a:bodyPr>
          <a:lstStyle>
            <a:lvl1pPr marL="0" indent="0">
              <a:buNone/>
              <a:defRPr>
                <a:noFill/>
              </a:defRPr>
            </a:lvl1pPr>
          </a:lstStyle>
          <a:p>
            <a:r>
              <a:rPr lang="en-GB"/>
              <a:t>Click icon to add picture</a:t>
            </a:r>
            <a:endParaRPr dirty="0"/>
          </a:p>
        </p:txBody>
      </p:sp>
      <p:sp>
        <p:nvSpPr>
          <p:cNvPr id="28" name="Image">
            <a:extLst>
              <a:ext uri="{FF2B5EF4-FFF2-40B4-BE49-F238E27FC236}">
                <a16:creationId xmlns:a16="http://schemas.microsoft.com/office/drawing/2014/main" id="{1312175E-B6B6-7B41-B4A2-52A0E65EA5C7}"/>
              </a:ext>
            </a:extLst>
          </p:cNvPr>
          <p:cNvSpPr>
            <a:spLocks noGrp="1" noChangeAspect="1"/>
          </p:cNvSpPr>
          <p:nvPr>
            <p:ph type="pic" sz="quarter" idx="41"/>
          </p:nvPr>
        </p:nvSpPr>
        <p:spPr>
          <a:xfrm>
            <a:off x="7383600" y="2034971"/>
            <a:ext cx="1544400" cy="1544400"/>
          </a:xfrm>
          <a:prstGeom prst="rect">
            <a:avLst/>
          </a:prstGeom>
          <a:effectLst>
            <a:softEdge rad="0"/>
          </a:effectLst>
        </p:spPr>
        <p:txBody>
          <a:bodyPr lIns="91439" tIns="45719" rIns="91439" bIns="45719">
            <a:noAutofit/>
          </a:bodyPr>
          <a:lstStyle>
            <a:lvl1pPr marL="0" indent="0">
              <a:buNone/>
              <a:defRPr>
                <a:noFill/>
              </a:defRPr>
            </a:lvl1pPr>
          </a:lstStyle>
          <a:p>
            <a:r>
              <a:rPr lang="en-GB"/>
              <a:t>Click icon to add picture</a:t>
            </a:r>
            <a:endParaRPr dirty="0"/>
          </a:p>
        </p:txBody>
      </p:sp>
      <p:sp>
        <p:nvSpPr>
          <p:cNvPr id="29" name="Image">
            <a:extLst>
              <a:ext uri="{FF2B5EF4-FFF2-40B4-BE49-F238E27FC236}">
                <a16:creationId xmlns:a16="http://schemas.microsoft.com/office/drawing/2014/main" id="{E7C79046-3318-0F45-83B3-D00B008E7583}"/>
              </a:ext>
            </a:extLst>
          </p:cNvPr>
          <p:cNvSpPr>
            <a:spLocks noGrp="1" noChangeAspect="1"/>
          </p:cNvSpPr>
          <p:nvPr>
            <p:ph type="pic" sz="quarter" idx="42"/>
          </p:nvPr>
        </p:nvSpPr>
        <p:spPr>
          <a:xfrm>
            <a:off x="9446400" y="2034971"/>
            <a:ext cx="1544400" cy="1544400"/>
          </a:xfrm>
          <a:prstGeom prst="rect">
            <a:avLst/>
          </a:prstGeom>
          <a:effectLst>
            <a:softEdge rad="0"/>
          </a:effectLst>
        </p:spPr>
        <p:txBody>
          <a:bodyPr lIns="91439" tIns="45719" rIns="91439" bIns="45719">
            <a:noAutofit/>
          </a:bodyPr>
          <a:lstStyle>
            <a:lvl1pPr marL="0" indent="0">
              <a:buNone/>
              <a:defRPr>
                <a:noFill/>
              </a:defRPr>
            </a:lvl1pPr>
          </a:lstStyle>
          <a:p>
            <a:r>
              <a:rPr lang="en-GB"/>
              <a:t>Click icon to add picture</a:t>
            </a:r>
            <a:endParaRPr dirty="0"/>
          </a:p>
        </p:txBody>
      </p:sp>
    </p:spTree>
    <p:extLst>
      <p:ext uri="{BB962C8B-B14F-4D97-AF65-F5344CB8AC3E}">
        <p14:creationId xmlns:p14="http://schemas.microsoft.com/office/powerpoint/2010/main" val="399776263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8_1_Info Grid 6 Photo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3" name="Picture Placeholder 2">
            <a:extLst>
              <a:ext uri="{FF2B5EF4-FFF2-40B4-BE49-F238E27FC236}">
                <a16:creationId xmlns:a16="http://schemas.microsoft.com/office/drawing/2014/main" id="{FD3A5CC7-D75C-D440-A8AD-DE20599ED69B}"/>
              </a:ext>
            </a:extLst>
          </p:cNvPr>
          <p:cNvSpPr>
            <a:spLocks noGrp="1"/>
          </p:cNvSpPr>
          <p:nvPr>
            <p:ph type="pic" sz="quarter" idx="11"/>
          </p:nvPr>
        </p:nvSpPr>
        <p:spPr>
          <a:xfrm>
            <a:off x="1079998" y="1602250"/>
            <a:ext cx="2959200" cy="720000"/>
          </a:xfrm>
          <a:solidFill>
            <a:srgbClr val="EFF1F5"/>
          </a:solidFill>
        </p:spPr>
        <p:txBody>
          <a:bodyPr/>
          <a:lstStyle>
            <a:lvl1pPr marL="0" indent="0">
              <a:buNone/>
              <a:defRPr>
                <a:noFill/>
              </a:defRPr>
            </a:lvl1pPr>
          </a:lstStyle>
          <a:p>
            <a:r>
              <a:rPr lang="en-GB"/>
              <a:t>Click icon to add picture</a:t>
            </a:r>
            <a:endParaRPr lang="en-PT" dirty="0"/>
          </a:p>
        </p:txBody>
      </p:sp>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079998" y="2808342"/>
            <a:ext cx="29592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080000" y="2484250"/>
            <a:ext cx="29592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29" name="Picture Placeholder 2">
            <a:extLst>
              <a:ext uri="{FF2B5EF4-FFF2-40B4-BE49-F238E27FC236}">
                <a16:creationId xmlns:a16="http://schemas.microsoft.com/office/drawing/2014/main" id="{C815F6FA-FA4A-0D48-B250-FA15B10B2BAF}"/>
              </a:ext>
            </a:extLst>
          </p:cNvPr>
          <p:cNvSpPr>
            <a:spLocks noGrp="1"/>
          </p:cNvSpPr>
          <p:nvPr>
            <p:ph type="pic" sz="quarter" idx="14"/>
          </p:nvPr>
        </p:nvSpPr>
        <p:spPr>
          <a:xfrm>
            <a:off x="1079996" y="3577257"/>
            <a:ext cx="2959200" cy="720000"/>
          </a:xfrm>
          <a:solidFill>
            <a:srgbClr val="EFF1F5"/>
          </a:solidFill>
        </p:spPr>
        <p:txBody>
          <a:bodyPr/>
          <a:lstStyle>
            <a:lvl1pPr marL="0" indent="0">
              <a:buNone/>
              <a:defRPr>
                <a:noFill/>
              </a:defRPr>
            </a:lvl1pPr>
          </a:lstStyle>
          <a:p>
            <a:r>
              <a:rPr lang="en-GB"/>
              <a:t>Click icon to add picture</a:t>
            </a:r>
            <a:endParaRPr lang="en-PT" dirty="0"/>
          </a:p>
        </p:txBody>
      </p:sp>
      <p:sp>
        <p:nvSpPr>
          <p:cNvPr id="30" name="Text Placeholder 7">
            <a:extLst>
              <a:ext uri="{FF2B5EF4-FFF2-40B4-BE49-F238E27FC236}">
                <a16:creationId xmlns:a16="http://schemas.microsoft.com/office/drawing/2014/main" id="{31AD72F1-2D57-A849-B179-ED5ECC5D261E}"/>
              </a:ext>
            </a:extLst>
          </p:cNvPr>
          <p:cNvSpPr>
            <a:spLocks noGrp="1"/>
          </p:cNvSpPr>
          <p:nvPr>
            <p:ph type="body" sz="quarter" idx="15" hasCustomPrompt="1"/>
          </p:nvPr>
        </p:nvSpPr>
        <p:spPr>
          <a:xfrm>
            <a:off x="1079996" y="4783350"/>
            <a:ext cx="29592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31" name="Text Placeholder 7">
            <a:extLst>
              <a:ext uri="{FF2B5EF4-FFF2-40B4-BE49-F238E27FC236}">
                <a16:creationId xmlns:a16="http://schemas.microsoft.com/office/drawing/2014/main" id="{52BD842F-676B-D54A-8CB2-A21AF7ECD226}"/>
              </a:ext>
            </a:extLst>
          </p:cNvPr>
          <p:cNvSpPr>
            <a:spLocks noGrp="1"/>
          </p:cNvSpPr>
          <p:nvPr>
            <p:ph type="body" sz="quarter" idx="16" hasCustomPrompt="1"/>
          </p:nvPr>
        </p:nvSpPr>
        <p:spPr>
          <a:xfrm>
            <a:off x="1079998" y="4459257"/>
            <a:ext cx="29592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32" name="Picture Placeholder 2">
            <a:extLst>
              <a:ext uri="{FF2B5EF4-FFF2-40B4-BE49-F238E27FC236}">
                <a16:creationId xmlns:a16="http://schemas.microsoft.com/office/drawing/2014/main" id="{862049ED-9F44-F547-B1DA-65C3ADFDD8CC}"/>
              </a:ext>
            </a:extLst>
          </p:cNvPr>
          <p:cNvSpPr>
            <a:spLocks noGrp="1"/>
          </p:cNvSpPr>
          <p:nvPr>
            <p:ph type="pic" sz="quarter" idx="17"/>
          </p:nvPr>
        </p:nvSpPr>
        <p:spPr>
          <a:xfrm>
            <a:off x="4615200" y="1601686"/>
            <a:ext cx="2959200" cy="720000"/>
          </a:xfrm>
          <a:solidFill>
            <a:srgbClr val="EFF1F5"/>
          </a:solidFill>
        </p:spPr>
        <p:txBody>
          <a:bodyPr/>
          <a:lstStyle>
            <a:lvl1pPr marL="0" indent="0">
              <a:buNone/>
              <a:defRPr>
                <a:noFill/>
              </a:defRPr>
            </a:lvl1pPr>
          </a:lstStyle>
          <a:p>
            <a:r>
              <a:rPr lang="en-GB"/>
              <a:t>Click icon to add picture</a:t>
            </a:r>
            <a:endParaRPr lang="en-PT" dirty="0"/>
          </a:p>
        </p:txBody>
      </p:sp>
      <p:sp>
        <p:nvSpPr>
          <p:cNvPr id="33" name="Text Placeholder 7">
            <a:extLst>
              <a:ext uri="{FF2B5EF4-FFF2-40B4-BE49-F238E27FC236}">
                <a16:creationId xmlns:a16="http://schemas.microsoft.com/office/drawing/2014/main" id="{A3808C06-B826-5343-B051-30B66A008202}"/>
              </a:ext>
            </a:extLst>
          </p:cNvPr>
          <p:cNvSpPr>
            <a:spLocks noGrp="1"/>
          </p:cNvSpPr>
          <p:nvPr>
            <p:ph type="body" sz="quarter" idx="18" hasCustomPrompt="1"/>
          </p:nvPr>
        </p:nvSpPr>
        <p:spPr>
          <a:xfrm>
            <a:off x="4615200" y="2807778"/>
            <a:ext cx="29592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34" name="Text Placeholder 7">
            <a:extLst>
              <a:ext uri="{FF2B5EF4-FFF2-40B4-BE49-F238E27FC236}">
                <a16:creationId xmlns:a16="http://schemas.microsoft.com/office/drawing/2014/main" id="{AA63282C-1AB0-5649-94A0-37AAFE4BD403}"/>
              </a:ext>
            </a:extLst>
          </p:cNvPr>
          <p:cNvSpPr>
            <a:spLocks noGrp="1"/>
          </p:cNvSpPr>
          <p:nvPr>
            <p:ph type="body" sz="quarter" idx="19" hasCustomPrompt="1"/>
          </p:nvPr>
        </p:nvSpPr>
        <p:spPr>
          <a:xfrm>
            <a:off x="4615200" y="2483686"/>
            <a:ext cx="29592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35" name="Picture Placeholder 2">
            <a:extLst>
              <a:ext uri="{FF2B5EF4-FFF2-40B4-BE49-F238E27FC236}">
                <a16:creationId xmlns:a16="http://schemas.microsoft.com/office/drawing/2014/main" id="{8C090773-D50F-134A-A9EE-A2F377D60A95}"/>
              </a:ext>
            </a:extLst>
          </p:cNvPr>
          <p:cNvSpPr>
            <a:spLocks noGrp="1"/>
          </p:cNvSpPr>
          <p:nvPr>
            <p:ph type="pic" sz="quarter" idx="20"/>
          </p:nvPr>
        </p:nvSpPr>
        <p:spPr>
          <a:xfrm>
            <a:off x="4615200" y="3576693"/>
            <a:ext cx="2959200" cy="720000"/>
          </a:xfrm>
          <a:solidFill>
            <a:srgbClr val="EFF1F5"/>
          </a:solidFill>
        </p:spPr>
        <p:txBody>
          <a:bodyPr/>
          <a:lstStyle>
            <a:lvl1pPr marL="0" indent="0">
              <a:buNone/>
              <a:defRPr>
                <a:noFill/>
              </a:defRPr>
            </a:lvl1pPr>
          </a:lstStyle>
          <a:p>
            <a:r>
              <a:rPr lang="en-GB"/>
              <a:t>Click icon to add picture</a:t>
            </a:r>
            <a:endParaRPr lang="en-PT" dirty="0"/>
          </a:p>
        </p:txBody>
      </p:sp>
      <p:sp>
        <p:nvSpPr>
          <p:cNvPr id="36" name="Text Placeholder 7">
            <a:extLst>
              <a:ext uri="{FF2B5EF4-FFF2-40B4-BE49-F238E27FC236}">
                <a16:creationId xmlns:a16="http://schemas.microsoft.com/office/drawing/2014/main" id="{D1B67FFB-6356-7B4A-AD9B-8C36E39A2BEA}"/>
              </a:ext>
            </a:extLst>
          </p:cNvPr>
          <p:cNvSpPr>
            <a:spLocks noGrp="1"/>
          </p:cNvSpPr>
          <p:nvPr>
            <p:ph type="body" sz="quarter" idx="21" hasCustomPrompt="1"/>
          </p:nvPr>
        </p:nvSpPr>
        <p:spPr>
          <a:xfrm>
            <a:off x="4615200" y="4782786"/>
            <a:ext cx="29592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37" name="Text Placeholder 7">
            <a:extLst>
              <a:ext uri="{FF2B5EF4-FFF2-40B4-BE49-F238E27FC236}">
                <a16:creationId xmlns:a16="http://schemas.microsoft.com/office/drawing/2014/main" id="{CC6A9331-7403-8C41-BA08-371BB5F2BF90}"/>
              </a:ext>
            </a:extLst>
          </p:cNvPr>
          <p:cNvSpPr>
            <a:spLocks noGrp="1"/>
          </p:cNvSpPr>
          <p:nvPr>
            <p:ph type="body" sz="quarter" idx="22" hasCustomPrompt="1"/>
          </p:nvPr>
        </p:nvSpPr>
        <p:spPr>
          <a:xfrm>
            <a:off x="4615200" y="4458693"/>
            <a:ext cx="29592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38" name="Picture Placeholder 2">
            <a:extLst>
              <a:ext uri="{FF2B5EF4-FFF2-40B4-BE49-F238E27FC236}">
                <a16:creationId xmlns:a16="http://schemas.microsoft.com/office/drawing/2014/main" id="{53C883FB-8C6F-304A-B2EB-1053EC429342}"/>
              </a:ext>
            </a:extLst>
          </p:cNvPr>
          <p:cNvSpPr>
            <a:spLocks noGrp="1"/>
          </p:cNvSpPr>
          <p:nvPr>
            <p:ph type="pic" sz="quarter" idx="23"/>
          </p:nvPr>
        </p:nvSpPr>
        <p:spPr>
          <a:xfrm>
            <a:off x="8150400" y="1601686"/>
            <a:ext cx="2959200" cy="720000"/>
          </a:xfrm>
          <a:solidFill>
            <a:srgbClr val="EFF1F5"/>
          </a:solidFill>
        </p:spPr>
        <p:txBody>
          <a:bodyPr/>
          <a:lstStyle>
            <a:lvl1pPr marL="0" indent="0">
              <a:buNone/>
              <a:defRPr>
                <a:noFill/>
              </a:defRPr>
            </a:lvl1pPr>
          </a:lstStyle>
          <a:p>
            <a:r>
              <a:rPr lang="en-GB"/>
              <a:t>Click icon to add picture</a:t>
            </a:r>
            <a:endParaRPr lang="en-PT" dirty="0"/>
          </a:p>
        </p:txBody>
      </p:sp>
      <p:sp>
        <p:nvSpPr>
          <p:cNvPr id="39" name="Text Placeholder 7">
            <a:extLst>
              <a:ext uri="{FF2B5EF4-FFF2-40B4-BE49-F238E27FC236}">
                <a16:creationId xmlns:a16="http://schemas.microsoft.com/office/drawing/2014/main" id="{76AE97C1-AEF1-8748-9972-E8866894FA6C}"/>
              </a:ext>
            </a:extLst>
          </p:cNvPr>
          <p:cNvSpPr>
            <a:spLocks noGrp="1"/>
          </p:cNvSpPr>
          <p:nvPr>
            <p:ph type="body" sz="quarter" idx="24" hasCustomPrompt="1"/>
          </p:nvPr>
        </p:nvSpPr>
        <p:spPr>
          <a:xfrm>
            <a:off x="8150400" y="2807778"/>
            <a:ext cx="29592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40" name="Text Placeholder 7">
            <a:extLst>
              <a:ext uri="{FF2B5EF4-FFF2-40B4-BE49-F238E27FC236}">
                <a16:creationId xmlns:a16="http://schemas.microsoft.com/office/drawing/2014/main" id="{6703B4E2-4E83-6C40-8311-F8A7ADDD17F4}"/>
              </a:ext>
            </a:extLst>
          </p:cNvPr>
          <p:cNvSpPr>
            <a:spLocks noGrp="1"/>
          </p:cNvSpPr>
          <p:nvPr>
            <p:ph type="body" sz="quarter" idx="25" hasCustomPrompt="1"/>
          </p:nvPr>
        </p:nvSpPr>
        <p:spPr>
          <a:xfrm>
            <a:off x="8150400" y="2483686"/>
            <a:ext cx="29592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41" name="Picture Placeholder 2">
            <a:extLst>
              <a:ext uri="{FF2B5EF4-FFF2-40B4-BE49-F238E27FC236}">
                <a16:creationId xmlns:a16="http://schemas.microsoft.com/office/drawing/2014/main" id="{7D49163B-32BB-9F49-9510-4AB0299AE781}"/>
              </a:ext>
            </a:extLst>
          </p:cNvPr>
          <p:cNvSpPr>
            <a:spLocks noGrp="1"/>
          </p:cNvSpPr>
          <p:nvPr>
            <p:ph type="pic" sz="quarter" idx="26"/>
          </p:nvPr>
        </p:nvSpPr>
        <p:spPr>
          <a:xfrm>
            <a:off x="8150400" y="3576693"/>
            <a:ext cx="2959200" cy="720000"/>
          </a:xfrm>
          <a:solidFill>
            <a:srgbClr val="EFF1F5"/>
          </a:solidFill>
        </p:spPr>
        <p:txBody>
          <a:bodyPr/>
          <a:lstStyle>
            <a:lvl1pPr marL="0" indent="0">
              <a:buNone/>
              <a:defRPr>
                <a:noFill/>
              </a:defRPr>
            </a:lvl1pPr>
          </a:lstStyle>
          <a:p>
            <a:r>
              <a:rPr lang="en-GB"/>
              <a:t>Click icon to add picture</a:t>
            </a:r>
            <a:endParaRPr lang="en-PT" dirty="0"/>
          </a:p>
        </p:txBody>
      </p:sp>
      <p:sp>
        <p:nvSpPr>
          <p:cNvPr id="42" name="Text Placeholder 7">
            <a:extLst>
              <a:ext uri="{FF2B5EF4-FFF2-40B4-BE49-F238E27FC236}">
                <a16:creationId xmlns:a16="http://schemas.microsoft.com/office/drawing/2014/main" id="{7FD8B4B6-333D-5647-8430-548268393316}"/>
              </a:ext>
            </a:extLst>
          </p:cNvPr>
          <p:cNvSpPr>
            <a:spLocks noGrp="1"/>
          </p:cNvSpPr>
          <p:nvPr>
            <p:ph type="body" sz="quarter" idx="27" hasCustomPrompt="1"/>
          </p:nvPr>
        </p:nvSpPr>
        <p:spPr>
          <a:xfrm>
            <a:off x="8150400" y="4782786"/>
            <a:ext cx="29592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43" name="Text Placeholder 7">
            <a:extLst>
              <a:ext uri="{FF2B5EF4-FFF2-40B4-BE49-F238E27FC236}">
                <a16:creationId xmlns:a16="http://schemas.microsoft.com/office/drawing/2014/main" id="{0F6CA4DE-E171-6040-BC8D-7FBCACBD567D}"/>
              </a:ext>
            </a:extLst>
          </p:cNvPr>
          <p:cNvSpPr>
            <a:spLocks noGrp="1"/>
          </p:cNvSpPr>
          <p:nvPr>
            <p:ph type="body" sz="quarter" idx="28" hasCustomPrompt="1"/>
          </p:nvPr>
        </p:nvSpPr>
        <p:spPr>
          <a:xfrm>
            <a:off x="8150400" y="4458693"/>
            <a:ext cx="29592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25" name="Text Placeholder 7">
            <a:extLst>
              <a:ext uri="{FF2B5EF4-FFF2-40B4-BE49-F238E27FC236}">
                <a16:creationId xmlns:a16="http://schemas.microsoft.com/office/drawing/2014/main" id="{0A2FAD0F-C7E7-9E43-B2FB-56A6A8BFFE06}"/>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26" name="Title 1">
            <a:extLst>
              <a:ext uri="{FF2B5EF4-FFF2-40B4-BE49-F238E27FC236}">
                <a16:creationId xmlns:a16="http://schemas.microsoft.com/office/drawing/2014/main" id="{D0B82C9C-213C-5846-9418-2E92489F1114}"/>
              </a:ext>
            </a:extLst>
          </p:cNvPr>
          <p:cNvSpPr>
            <a:spLocks noGrp="1"/>
          </p:cNvSpPr>
          <p:nvPr>
            <p:ph type="title" hasCustomPrompt="1"/>
          </p:nvPr>
        </p:nvSpPr>
        <p:spPr>
          <a:xfrm>
            <a:off x="626398" y="481125"/>
            <a:ext cx="6947999" cy="488201"/>
          </a:xfrm>
          <a:prstGeom prst="rect">
            <a:avLst/>
          </a:prstGeom>
        </p:spPr>
        <p:txBody>
          <a:bodyPr wrap="square"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27" name="Text Placeholder 7">
            <a:extLst>
              <a:ext uri="{FF2B5EF4-FFF2-40B4-BE49-F238E27FC236}">
                <a16:creationId xmlns:a16="http://schemas.microsoft.com/office/drawing/2014/main" id="{758E9BFF-AA50-5A4B-879E-3AC820AF497A}"/>
              </a:ext>
            </a:extLst>
          </p:cNvPr>
          <p:cNvSpPr>
            <a:spLocks noGrp="1"/>
          </p:cNvSpPr>
          <p:nvPr>
            <p:ph type="body" sz="quarter" idx="29" hasCustomPrompt="1"/>
          </p:nvPr>
        </p:nvSpPr>
        <p:spPr>
          <a:xfrm>
            <a:off x="626401" y="930188"/>
            <a:ext cx="6947999"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122107959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8_2_Info Grid 3 Photo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3" name="Picture Placeholder 2">
            <a:extLst>
              <a:ext uri="{FF2B5EF4-FFF2-40B4-BE49-F238E27FC236}">
                <a16:creationId xmlns:a16="http://schemas.microsoft.com/office/drawing/2014/main" id="{FD3A5CC7-D75C-D440-A8AD-DE20599ED69B}"/>
              </a:ext>
            </a:extLst>
          </p:cNvPr>
          <p:cNvSpPr>
            <a:spLocks noGrp="1"/>
          </p:cNvSpPr>
          <p:nvPr>
            <p:ph type="pic" sz="quarter" idx="11"/>
          </p:nvPr>
        </p:nvSpPr>
        <p:spPr>
          <a:xfrm>
            <a:off x="1079998" y="1602256"/>
            <a:ext cx="2959200" cy="2160000"/>
          </a:xfrm>
          <a:solidFill>
            <a:srgbClr val="EFF1F5"/>
          </a:solidFill>
        </p:spPr>
        <p:txBody>
          <a:bodyPr/>
          <a:lstStyle>
            <a:lvl1pPr marL="0" indent="0">
              <a:buNone/>
              <a:defRPr>
                <a:noFill/>
              </a:defRPr>
            </a:lvl1pPr>
          </a:lstStyle>
          <a:p>
            <a:r>
              <a:rPr lang="en-GB"/>
              <a:t>Click icon to add picture</a:t>
            </a:r>
            <a:endParaRPr lang="en-PT" dirty="0"/>
          </a:p>
        </p:txBody>
      </p:sp>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079998" y="4248256"/>
            <a:ext cx="29592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080000" y="3924256"/>
            <a:ext cx="29592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32" name="Picture Placeholder 2">
            <a:extLst>
              <a:ext uri="{FF2B5EF4-FFF2-40B4-BE49-F238E27FC236}">
                <a16:creationId xmlns:a16="http://schemas.microsoft.com/office/drawing/2014/main" id="{862049ED-9F44-F547-B1DA-65C3ADFDD8CC}"/>
              </a:ext>
            </a:extLst>
          </p:cNvPr>
          <p:cNvSpPr>
            <a:spLocks noGrp="1"/>
          </p:cNvSpPr>
          <p:nvPr>
            <p:ph type="pic" sz="quarter" idx="17"/>
          </p:nvPr>
        </p:nvSpPr>
        <p:spPr>
          <a:xfrm>
            <a:off x="4615200" y="1601692"/>
            <a:ext cx="2959200" cy="2160000"/>
          </a:xfrm>
          <a:solidFill>
            <a:srgbClr val="EFF1F5"/>
          </a:solidFill>
        </p:spPr>
        <p:txBody>
          <a:bodyPr/>
          <a:lstStyle>
            <a:lvl1pPr marL="0" indent="0">
              <a:buNone/>
              <a:defRPr>
                <a:noFill/>
              </a:defRPr>
            </a:lvl1pPr>
          </a:lstStyle>
          <a:p>
            <a:r>
              <a:rPr lang="en-GB"/>
              <a:t>Click icon to add picture</a:t>
            </a:r>
            <a:endParaRPr lang="en-PT" dirty="0"/>
          </a:p>
        </p:txBody>
      </p:sp>
      <p:sp>
        <p:nvSpPr>
          <p:cNvPr id="33" name="Text Placeholder 7">
            <a:extLst>
              <a:ext uri="{FF2B5EF4-FFF2-40B4-BE49-F238E27FC236}">
                <a16:creationId xmlns:a16="http://schemas.microsoft.com/office/drawing/2014/main" id="{A3808C06-B826-5343-B051-30B66A008202}"/>
              </a:ext>
            </a:extLst>
          </p:cNvPr>
          <p:cNvSpPr>
            <a:spLocks noGrp="1"/>
          </p:cNvSpPr>
          <p:nvPr>
            <p:ph type="body" sz="quarter" idx="18" hasCustomPrompt="1"/>
          </p:nvPr>
        </p:nvSpPr>
        <p:spPr>
          <a:xfrm>
            <a:off x="4615200" y="4248256"/>
            <a:ext cx="29592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34" name="Text Placeholder 7">
            <a:extLst>
              <a:ext uri="{FF2B5EF4-FFF2-40B4-BE49-F238E27FC236}">
                <a16:creationId xmlns:a16="http://schemas.microsoft.com/office/drawing/2014/main" id="{AA63282C-1AB0-5649-94A0-37AAFE4BD403}"/>
              </a:ext>
            </a:extLst>
          </p:cNvPr>
          <p:cNvSpPr>
            <a:spLocks noGrp="1"/>
          </p:cNvSpPr>
          <p:nvPr>
            <p:ph type="body" sz="quarter" idx="19" hasCustomPrompt="1"/>
          </p:nvPr>
        </p:nvSpPr>
        <p:spPr>
          <a:xfrm>
            <a:off x="4615200" y="3924256"/>
            <a:ext cx="29592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38" name="Picture Placeholder 2">
            <a:extLst>
              <a:ext uri="{FF2B5EF4-FFF2-40B4-BE49-F238E27FC236}">
                <a16:creationId xmlns:a16="http://schemas.microsoft.com/office/drawing/2014/main" id="{53C883FB-8C6F-304A-B2EB-1053EC429342}"/>
              </a:ext>
            </a:extLst>
          </p:cNvPr>
          <p:cNvSpPr>
            <a:spLocks noGrp="1"/>
          </p:cNvSpPr>
          <p:nvPr>
            <p:ph type="pic" sz="quarter" idx="23"/>
          </p:nvPr>
        </p:nvSpPr>
        <p:spPr>
          <a:xfrm>
            <a:off x="8150400" y="1601692"/>
            <a:ext cx="2959200" cy="2160000"/>
          </a:xfrm>
          <a:solidFill>
            <a:srgbClr val="EFF1F5"/>
          </a:solidFill>
        </p:spPr>
        <p:txBody>
          <a:bodyPr/>
          <a:lstStyle>
            <a:lvl1pPr marL="0" indent="0">
              <a:buNone/>
              <a:defRPr>
                <a:noFill/>
              </a:defRPr>
            </a:lvl1pPr>
          </a:lstStyle>
          <a:p>
            <a:r>
              <a:rPr lang="en-GB"/>
              <a:t>Click icon to add picture</a:t>
            </a:r>
            <a:endParaRPr lang="en-PT" dirty="0"/>
          </a:p>
        </p:txBody>
      </p:sp>
      <p:sp>
        <p:nvSpPr>
          <p:cNvPr id="39" name="Text Placeholder 7">
            <a:extLst>
              <a:ext uri="{FF2B5EF4-FFF2-40B4-BE49-F238E27FC236}">
                <a16:creationId xmlns:a16="http://schemas.microsoft.com/office/drawing/2014/main" id="{76AE97C1-AEF1-8748-9972-E8866894FA6C}"/>
              </a:ext>
            </a:extLst>
          </p:cNvPr>
          <p:cNvSpPr>
            <a:spLocks noGrp="1"/>
          </p:cNvSpPr>
          <p:nvPr>
            <p:ph type="body" sz="quarter" idx="24" hasCustomPrompt="1"/>
          </p:nvPr>
        </p:nvSpPr>
        <p:spPr>
          <a:xfrm>
            <a:off x="8150400" y="4248256"/>
            <a:ext cx="29592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40" name="Text Placeholder 7">
            <a:extLst>
              <a:ext uri="{FF2B5EF4-FFF2-40B4-BE49-F238E27FC236}">
                <a16:creationId xmlns:a16="http://schemas.microsoft.com/office/drawing/2014/main" id="{6703B4E2-4E83-6C40-8311-F8A7ADDD17F4}"/>
              </a:ext>
            </a:extLst>
          </p:cNvPr>
          <p:cNvSpPr>
            <a:spLocks noGrp="1"/>
          </p:cNvSpPr>
          <p:nvPr>
            <p:ph type="body" sz="quarter" idx="25" hasCustomPrompt="1"/>
          </p:nvPr>
        </p:nvSpPr>
        <p:spPr>
          <a:xfrm>
            <a:off x="8150400" y="3924256"/>
            <a:ext cx="29592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16" name="Text Placeholder 7">
            <a:extLst>
              <a:ext uri="{FF2B5EF4-FFF2-40B4-BE49-F238E27FC236}">
                <a16:creationId xmlns:a16="http://schemas.microsoft.com/office/drawing/2014/main" id="{4661CB75-1828-2B46-A9CD-C73E1573261D}"/>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20" name="Title 1">
            <a:extLst>
              <a:ext uri="{FF2B5EF4-FFF2-40B4-BE49-F238E27FC236}">
                <a16:creationId xmlns:a16="http://schemas.microsoft.com/office/drawing/2014/main" id="{13F5FB1B-4134-D643-93B0-2904B7D5C7CE}"/>
              </a:ext>
            </a:extLst>
          </p:cNvPr>
          <p:cNvSpPr>
            <a:spLocks noGrp="1"/>
          </p:cNvSpPr>
          <p:nvPr>
            <p:ph type="title" hasCustomPrompt="1"/>
          </p:nvPr>
        </p:nvSpPr>
        <p:spPr>
          <a:xfrm>
            <a:off x="626398" y="481125"/>
            <a:ext cx="6947999" cy="488201"/>
          </a:xfrm>
          <a:prstGeom prst="rect">
            <a:avLst/>
          </a:prstGeom>
        </p:spPr>
        <p:txBody>
          <a:bodyPr wrap="square"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21" name="Text Placeholder 7">
            <a:extLst>
              <a:ext uri="{FF2B5EF4-FFF2-40B4-BE49-F238E27FC236}">
                <a16:creationId xmlns:a16="http://schemas.microsoft.com/office/drawing/2014/main" id="{7FFA5607-5865-974E-9FD2-111D20BA8A44}"/>
              </a:ext>
            </a:extLst>
          </p:cNvPr>
          <p:cNvSpPr>
            <a:spLocks noGrp="1"/>
          </p:cNvSpPr>
          <p:nvPr>
            <p:ph type="body" sz="quarter" idx="29" hasCustomPrompt="1"/>
          </p:nvPr>
        </p:nvSpPr>
        <p:spPr>
          <a:xfrm>
            <a:off x="626401" y="930188"/>
            <a:ext cx="6947999"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323483863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8_3_Info Grid 4 Photo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3" name="Picture Placeholder 2">
            <a:extLst>
              <a:ext uri="{FF2B5EF4-FFF2-40B4-BE49-F238E27FC236}">
                <a16:creationId xmlns:a16="http://schemas.microsoft.com/office/drawing/2014/main" id="{FD3A5CC7-D75C-D440-A8AD-DE20599ED69B}"/>
              </a:ext>
            </a:extLst>
          </p:cNvPr>
          <p:cNvSpPr>
            <a:spLocks noGrp="1"/>
          </p:cNvSpPr>
          <p:nvPr>
            <p:ph type="pic" sz="quarter" idx="11"/>
          </p:nvPr>
        </p:nvSpPr>
        <p:spPr>
          <a:xfrm>
            <a:off x="1079998" y="1602250"/>
            <a:ext cx="4726800" cy="720000"/>
          </a:xfrm>
          <a:solidFill>
            <a:srgbClr val="EFF1F5"/>
          </a:solidFill>
        </p:spPr>
        <p:txBody>
          <a:bodyPr/>
          <a:lstStyle>
            <a:lvl1pPr marL="0" indent="0">
              <a:buNone/>
              <a:defRPr>
                <a:noFill/>
              </a:defRPr>
            </a:lvl1pPr>
          </a:lstStyle>
          <a:p>
            <a:r>
              <a:rPr lang="en-GB"/>
              <a:t>Click icon to add picture</a:t>
            </a:r>
            <a:endParaRPr lang="en-PT" dirty="0"/>
          </a:p>
        </p:txBody>
      </p:sp>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079998" y="2808342"/>
            <a:ext cx="47268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080000" y="2484250"/>
            <a:ext cx="47268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29" name="Picture Placeholder 2">
            <a:extLst>
              <a:ext uri="{FF2B5EF4-FFF2-40B4-BE49-F238E27FC236}">
                <a16:creationId xmlns:a16="http://schemas.microsoft.com/office/drawing/2014/main" id="{C815F6FA-FA4A-0D48-B250-FA15B10B2BAF}"/>
              </a:ext>
            </a:extLst>
          </p:cNvPr>
          <p:cNvSpPr>
            <a:spLocks noGrp="1"/>
          </p:cNvSpPr>
          <p:nvPr>
            <p:ph type="pic" sz="quarter" idx="14"/>
          </p:nvPr>
        </p:nvSpPr>
        <p:spPr>
          <a:xfrm>
            <a:off x="1079996" y="3577257"/>
            <a:ext cx="4726800" cy="720000"/>
          </a:xfrm>
          <a:solidFill>
            <a:srgbClr val="EFF1F5"/>
          </a:solidFill>
        </p:spPr>
        <p:txBody>
          <a:bodyPr/>
          <a:lstStyle>
            <a:lvl1pPr marL="0" indent="0">
              <a:buNone/>
              <a:defRPr>
                <a:noFill/>
              </a:defRPr>
            </a:lvl1pPr>
          </a:lstStyle>
          <a:p>
            <a:r>
              <a:rPr lang="en-GB"/>
              <a:t>Click icon to add picture</a:t>
            </a:r>
            <a:endParaRPr lang="en-PT" dirty="0"/>
          </a:p>
        </p:txBody>
      </p:sp>
      <p:sp>
        <p:nvSpPr>
          <p:cNvPr id="30" name="Text Placeholder 7">
            <a:extLst>
              <a:ext uri="{FF2B5EF4-FFF2-40B4-BE49-F238E27FC236}">
                <a16:creationId xmlns:a16="http://schemas.microsoft.com/office/drawing/2014/main" id="{31AD72F1-2D57-A849-B179-ED5ECC5D261E}"/>
              </a:ext>
            </a:extLst>
          </p:cNvPr>
          <p:cNvSpPr>
            <a:spLocks noGrp="1"/>
          </p:cNvSpPr>
          <p:nvPr>
            <p:ph type="body" sz="quarter" idx="15" hasCustomPrompt="1"/>
          </p:nvPr>
        </p:nvSpPr>
        <p:spPr>
          <a:xfrm>
            <a:off x="1079996" y="4783350"/>
            <a:ext cx="47268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31" name="Text Placeholder 7">
            <a:extLst>
              <a:ext uri="{FF2B5EF4-FFF2-40B4-BE49-F238E27FC236}">
                <a16:creationId xmlns:a16="http://schemas.microsoft.com/office/drawing/2014/main" id="{52BD842F-676B-D54A-8CB2-A21AF7ECD226}"/>
              </a:ext>
            </a:extLst>
          </p:cNvPr>
          <p:cNvSpPr>
            <a:spLocks noGrp="1"/>
          </p:cNvSpPr>
          <p:nvPr>
            <p:ph type="body" sz="quarter" idx="16" hasCustomPrompt="1"/>
          </p:nvPr>
        </p:nvSpPr>
        <p:spPr>
          <a:xfrm>
            <a:off x="1079998" y="4459257"/>
            <a:ext cx="47268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32" name="Picture Placeholder 2">
            <a:extLst>
              <a:ext uri="{FF2B5EF4-FFF2-40B4-BE49-F238E27FC236}">
                <a16:creationId xmlns:a16="http://schemas.microsoft.com/office/drawing/2014/main" id="{862049ED-9F44-F547-B1DA-65C3ADFDD8CC}"/>
              </a:ext>
            </a:extLst>
          </p:cNvPr>
          <p:cNvSpPr>
            <a:spLocks noGrp="1"/>
          </p:cNvSpPr>
          <p:nvPr>
            <p:ph type="pic" sz="quarter" idx="17"/>
          </p:nvPr>
        </p:nvSpPr>
        <p:spPr>
          <a:xfrm>
            <a:off x="6382800" y="1601686"/>
            <a:ext cx="4726800" cy="720000"/>
          </a:xfrm>
          <a:solidFill>
            <a:srgbClr val="EFF1F5"/>
          </a:solidFill>
        </p:spPr>
        <p:txBody>
          <a:bodyPr/>
          <a:lstStyle>
            <a:lvl1pPr marL="0" indent="0">
              <a:buNone/>
              <a:defRPr>
                <a:noFill/>
              </a:defRPr>
            </a:lvl1pPr>
          </a:lstStyle>
          <a:p>
            <a:r>
              <a:rPr lang="en-GB"/>
              <a:t>Click icon to add picture</a:t>
            </a:r>
            <a:endParaRPr lang="en-PT" dirty="0"/>
          </a:p>
        </p:txBody>
      </p:sp>
      <p:sp>
        <p:nvSpPr>
          <p:cNvPr id="33" name="Text Placeholder 7">
            <a:extLst>
              <a:ext uri="{FF2B5EF4-FFF2-40B4-BE49-F238E27FC236}">
                <a16:creationId xmlns:a16="http://schemas.microsoft.com/office/drawing/2014/main" id="{A3808C06-B826-5343-B051-30B66A008202}"/>
              </a:ext>
            </a:extLst>
          </p:cNvPr>
          <p:cNvSpPr>
            <a:spLocks noGrp="1"/>
          </p:cNvSpPr>
          <p:nvPr>
            <p:ph type="body" sz="quarter" idx="18" hasCustomPrompt="1"/>
          </p:nvPr>
        </p:nvSpPr>
        <p:spPr>
          <a:xfrm>
            <a:off x="6382800" y="2807778"/>
            <a:ext cx="47268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34" name="Text Placeholder 7">
            <a:extLst>
              <a:ext uri="{FF2B5EF4-FFF2-40B4-BE49-F238E27FC236}">
                <a16:creationId xmlns:a16="http://schemas.microsoft.com/office/drawing/2014/main" id="{AA63282C-1AB0-5649-94A0-37AAFE4BD403}"/>
              </a:ext>
            </a:extLst>
          </p:cNvPr>
          <p:cNvSpPr>
            <a:spLocks noGrp="1"/>
          </p:cNvSpPr>
          <p:nvPr>
            <p:ph type="body" sz="quarter" idx="19" hasCustomPrompt="1"/>
          </p:nvPr>
        </p:nvSpPr>
        <p:spPr>
          <a:xfrm>
            <a:off x="6382800" y="2483686"/>
            <a:ext cx="47268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35" name="Picture Placeholder 2">
            <a:extLst>
              <a:ext uri="{FF2B5EF4-FFF2-40B4-BE49-F238E27FC236}">
                <a16:creationId xmlns:a16="http://schemas.microsoft.com/office/drawing/2014/main" id="{8C090773-D50F-134A-A9EE-A2F377D60A95}"/>
              </a:ext>
            </a:extLst>
          </p:cNvPr>
          <p:cNvSpPr>
            <a:spLocks noGrp="1"/>
          </p:cNvSpPr>
          <p:nvPr>
            <p:ph type="pic" sz="quarter" idx="20"/>
          </p:nvPr>
        </p:nvSpPr>
        <p:spPr>
          <a:xfrm>
            <a:off x="6382800" y="3576693"/>
            <a:ext cx="4726800" cy="720000"/>
          </a:xfrm>
          <a:solidFill>
            <a:srgbClr val="EFF1F5"/>
          </a:solidFill>
        </p:spPr>
        <p:txBody>
          <a:bodyPr/>
          <a:lstStyle>
            <a:lvl1pPr marL="0" indent="0">
              <a:buNone/>
              <a:defRPr>
                <a:noFill/>
              </a:defRPr>
            </a:lvl1pPr>
          </a:lstStyle>
          <a:p>
            <a:r>
              <a:rPr lang="en-GB"/>
              <a:t>Click icon to add picture</a:t>
            </a:r>
            <a:endParaRPr lang="en-PT" dirty="0"/>
          </a:p>
        </p:txBody>
      </p:sp>
      <p:sp>
        <p:nvSpPr>
          <p:cNvPr id="36" name="Text Placeholder 7">
            <a:extLst>
              <a:ext uri="{FF2B5EF4-FFF2-40B4-BE49-F238E27FC236}">
                <a16:creationId xmlns:a16="http://schemas.microsoft.com/office/drawing/2014/main" id="{D1B67FFB-6356-7B4A-AD9B-8C36E39A2BEA}"/>
              </a:ext>
            </a:extLst>
          </p:cNvPr>
          <p:cNvSpPr>
            <a:spLocks noGrp="1"/>
          </p:cNvSpPr>
          <p:nvPr>
            <p:ph type="body" sz="quarter" idx="21" hasCustomPrompt="1"/>
          </p:nvPr>
        </p:nvSpPr>
        <p:spPr>
          <a:xfrm>
            <a:off x="6382800" y="4782786"/>
            <a:ext cx="47268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37" name="Text Placeholder 7">
            <a:extLst>
              <a:ext uri="{FF2B5EF4-FFF2-40B4-BE49-F238E27FC236}">
                <a16:creationId xmlns:a16="http://schemas.microsoft.com/office/drawing/2014/main" id="{CC6A9331-7403-8C41-BA08-371BB5F2BF90}"/>
              </a:ext>
            </a:extLst>
          </p:cNvPr>
          <p:cNvSpPr>
            <a:spLocks noGrp="1"/>
          </p:cNvSpPr>
          <p:nvPr>
            <p:ph type="body" sz="quarter" idx="22" hasCustomPrompt="1"/>
          </p:nvPr>
        </p:nvSpPr>
        <p:spPr>
          <a:xfrm>
            <a:off x="6382800" y="4458693"/>
            <a:ext cx="47268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19" name="Text Placeholder 7">
            <a:extLst>
              <a:ext uri="{FF2B5EF4-FFF2-40B4-BE49-F238E27FC236}">
                <a16:creationId xmlns:a16="http://schemas.microsoft.com/office/drawing/2014/main" id="{F577E242-BDA9-7648-AF61-5D0DDF5175B3}"/>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20" name="Title 1">
            <a:extLst>
              <a:ext uri="{FF2B5EF4-FFF2-40B4-BE49-F238E27FC236}">
                <a16:creationId xmlns:a16="http://schemas.microsoft.com/office/drawing/2014/main" id="{3E9F7D8B-7AED-B540-85BF-09B860DA6532}"/>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21" name="Text Placeholder 7">
            <a:extLst>
              <a:ext uri="{FF2B5EF4-FFF2-40B4-BE49-F238E27FC236}">
                <a16:creationId xmlns:a16="http://schemas.microsoft.com/office/drawing/2014/main" id="{CDDC1FE9-9969-A543-8F55-E3335770E026}"/>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296790290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8_4_Info Grid 2 Photo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3" name="Picture Placeholder 2">
            <a:extLst>
              <a:ext uri="{FF2B5EF4-FFF2-40B4-BE49-F238E27FC236}">
                <a16:creationId xmlns:a16="http://schemas.microsoft.com/office/drawing/2014/main" id="{FD3A5CC7-D75C-D440-A8AD-DE20599ED69B}"/>
              </a:ext>
            </a:extLst>
          </p:cNvPr>
          <p:cNvSpPr>
            <a:spLocks noGrp="1"/>
          </p:cNvSpPr>
          <p:nvPr>
            <p:ph type="pic" sz="quarter" idx="11"/>
          </p:nvPr>
        </p:nvSpPr>
        <p:spPr>
          <a:xfrm>
            <a:off x="1079998" y="1602250"/>
            <a:ext cx="4726800" cy="2160000"/>
          </a:xfrm>
          <a:solidFill>
            <a:srgbClr val="EFF1F5"/>
          </a:solidFill>
        </p:spPr>
        <p:txBody>
          <a:bodyPr/>
          <a:lstStyle>
            <a:lvl1pPr marL="0" indent="0">
              <a:buNone/>
              <a:defRPr>
                <a:noFill/>
              </a:defRPr>
            </a:lvl1pPr>
          </a:lstStyle>
          <a:p>
            <a:r>
              <a:rPr lang="en-GB"/>
              <a:t>Click icon to add picture</a:t>
            </a:r>
            <a:endParaRPr lang="en-PT" dirty="0"/>
          </a:p>
        </p:txBody>
      </p:sp>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079998" y="4248250"/>
            <a:ext cx="47268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080000" y="3924250"/>
            <a:ext cx="47268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32" name="Picture Placeholder 2">
            <a:extLst>
              <a:ext uri="{FF2B5EF4-FFF2-40B4-BE49-F238E27FC236}">
                <a16:creationId xmlns:a16="http://schemas.microsoft.com/office/drawing/2014/main" id="{862049ED-9F44-F547-B1DA-65C3ADFDD8CC}"/>
              </a:ext>
            </a:extLst>
          </p:cNvPr>
          <p:cNvSpPr>
            <a:spLocks noGrp="1"/>
          </p:cNvSpPr>
          <p:nvPr>
            <p:ph type="pic" sz="quarter" idx="17"/>
          </p:nvPr>
        </p:nvSpPr>
        <p:spPr>
          <a:xfrm>
            <a:off x="6382800" y="1601686"/>
            <a:ext cx="4726800" cy="2160000"/>
          </a:xfrm>
          <a:solidFill>
            <a:srgbClr val="EFF1F5"/>
          </a:solidFill>
        </p:spPr>
        <p:txBody>
          <a:bodyPr/>
          <a:lstStyle>
            <a:lvl1pPr marL="0" indent="0">
              <a:buNone/>
              <a:defRPr>
                <a:noFill/>
              </a:defRPr>
            </a:lvl1pPr>
          </a:lstStyle>
          <a:p>
            <a:r>
              <a:rPr lang="en-GB"/>
              <a:t>Click icon to add picture</a:t>
            </a:r>
            <a:endParaRPr lang="en-PT" dirty="0"/>
          </a:p>
        </p:txBody>
      </p:sp>
      <p:sp>
        <p:nvSpPr>
          <p:cNvPr id="33" name="Text Placeholder 7">
            <a:extLst>
              <a:ext uri="{FF2B5EF4-FFF2-40B4-BE49-F238E27FC236}">
                <a16:creationId xmlns:a16="http://schemas.microsoft.com/office/drawing/2014/main" id="{A3808C06-B826-5343-B051-30B66A008202}"/>
              </a:ext>
            </a:extLst>
          </p:cNvPr>
          <p:cNvSpPr>
            <a:spLocks noGrp="1"/>
          </p:cNvSpPr>
          <p:nvPr>
            <p:ph type="body" sz="quarter" idx="18" hasCustomPrompt="1"/>
          </p:nvPr>
        </p:nvSpPr>
        <p:spPr>
          <a:xfrm>
            <a:off x="6382800" y="4248250"/>
            <a:ext cx="47268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34" name="Text Placeholder 7">
            <a:extLst>
              <a:ext uri="{FF2B5EF4-FFF2-40B4-BE49-F238E27FC236}">
                <a16:creationId xmlns:a16="http://schemas.microsoft.com/office/drawing/2014/main" id="{AA63282C-1AB0-5649-94A0-37AAFE4BD403}"/>
              </a:ext>
            </a:extLst>
          </p:cNvPr>
          <p:cNvSpPr>
            <a:spLocks noGrp="1"/>
          </p:cNvSpPr>
          <p:nvPr>
            <p:ph type="body" sz="quarter" idx="19" hasCustomPrompt="1"/>
          </p:nvPr>
        </p:nvSpPr>
        <p:spPr>
          <a:xfrm>
            <a:off x="6382800" y="3924250"/>
            <a:ext cx="47268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14" name="Text Placeholder 7">
            <a:extLst>
              <a:ext uri="{FF2B5EF4-FFF2-40B4-BE49-F238E27FC236}">
                <a16:creationId xmlns:a16="http://schemas.microsoft.com/office/drawing/2014/main" id="{C0DAA69F-A6A9-FD47-9A59-F3A246725344}"/>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15" name="Title 1">
            <a:extLst>
              <a:ext uri="{FF2B5EF4-FFF2-40B4-BE49-F238E27FC236}">
                <a16:creationId xmlns:a16="http://schemas.microsoft.com/office/drawing/2014/main" id="{683F9832-0E73-D947-AAF3-4B30F596F30A}"/>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16" name="Text Placeholder 7">
            <a:extLst>
              <a:ext uri="{FF2B5EF4-FFF2-40B4-BE49-F238E27FC236}">
                <a16:creationId xmlns:a16="http://schemas.microsoft.com/office/drawing/2014/main" id="{6D6B6881-E091-5544-8441-AE38D721C394}"/>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322341367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9_1_Grid 15 Logo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3" name="Picture Placeholder 2">
            <a:extLst>
              <a:ext uri="{FF2B5EF4-FFF2-40B4-BE49-F238E27FC236}">
                <a16:creationId xmlns:a16="http://schemas.microsoft.com/office/drawing/2014/main" id="{FD3A5CC7-D75C-D440-A8AD-DE20599ED69B}"/>
              </a:ext>
            </a:extLst>
          </p:cNvPr>
          <p:cNvSpPr>
            <a:spLocks noGrp="1"/>
          </p:cNvSpPr>
          <p:nvPr>
            <p:ph type="pic" sz="quarter" idx="11"/>
          </p:nvPr>
        </p:nvSpPr>
        <p:spPr>
          <a:xfrm>
            <a:off x="1079998" y="1602248"/>
            <a:ext cx="1774800" cy="1080000"/>
          </a:xfrm>
          <a:noFill/>
        </p:spPr>
        <p:txBody>
          <a:bodyPr/>
          <a:lstStyle>
            <a:lvl1pPr marL="0" indent="0">
              <a:buNone/>
              <a:defRPr>
                <a:noFill/>
              </a:defRPr>
            </a:lvl1pPr>
          </a:lstStyle>
          <a:p>
            <a:r>
              <a:rPr lang="en-GB"/>
              <a:t>Click icon to add picture</a:t>
            </a:r>
            <a:endParaRPr lang="en-PT" dirty="0"/>
          </a:p>
        </p:txBody>
      </p:sp>
      <p:sp>
        <p:nvSpPr>
          <p:cNvPr id="16" name="Picture Placeholder 2">
            <a:extLst>
              <a:ext uri="{FF2B5EF4-FFF2-40B4-BE49-F238E27FC236}">
                <a16:creationId xmlns:a16="http://schemas.microsoft.com/office/drawing/2014/main" id="{831B92B8-57A0-F045-B5AF-3A0E0ADDDCF9}"/>
              </a:ext>
            </a:extLst>
          </p:cNvPr>
          <p:cNvSpPr>
            <a:spLocks noGrp="1"/>
          </p:cNvSpPr>
          <p:nvPr>
            <p:ph type="pic" sz="quarter" idx="30"/>
          </p:nvPr>
        </p:nvSpPr>
        <p:spPr>
          <a:xfrm>
            <a:off x="1079998" y="3013200"/>
            <a:ext cx="1774800" cy="1080000"/>
          </a:xfrm>
          <a:noFill/>
        </p:spPr>
        <p:txBody>
          <a:bodyPr/>
          <a:lstStyle>
            <a:lvl1pPr marL="0" indent="0">
              <a:buNone/>
              <a:defRPr>
                <a:noFill/>
              </a:defRPr>
            </a:lvl1pPr>
          </a:lstStyle>
          <a:p>
            <a:r>
              <a:rPr lang="en-GB"/>
              <a:t>Click icon to add picture</a:t>
            </a:r>
            <a:endParaRPr lang="en-PT" dirty="0"/>
          </a:p>
        </p:txBody>
      </p:sp>
      <p:sp>
        <p:nvSpPr>
          <p:cNvPr id="17" name="Picture Placeholder 2">
            <a:extLst>
              <a:ext uri="{FF2B5EF4-FFF2-40B4-BE49-F238E27FC236}">
                <a16:creationId xmlns:a16="http://schemas.microsoft.com/office/drawing/2014/main" id="{C3CE8D92-38BD-614B-91DD-18DC54748071}"/>
              </a:ext>
            </a:extLst>
          </p:cNvPr>
          <p:cNvSpPr>
            <a:spLocks noGrp="1"/>
          </p:cNvSpPr>
          <p:nvPr>
            <p:ph type="pic" sz="quarter" idx="31"/>
          </p:nvPr>
        </p:nvSpPr>
        <p:spPr>
          <a:xfrm>
            <a:off x="1079998" y="4381200"/>
            <a:ext cx="1774800" cy="1080000"/>
          </a:xfrm>
          <a:noFill/>
        </p:spPr>
        <p:txBody>
          <a:bodyPr/>
          <a:lstStyle>
            <a:lvl1pPr marL="0" indent="0">
              <a:buNone/>
              <a:defRPr>
                <a:noFill/>
              </a:defRPr>
            </a:lvl1pPr>
          </a:lstStyle>
          <a:p>
            <a:r>
              <a:rPr lang="en-GB"/>
              <a:t>Click icon to add picture</a:t>
            </a:r>
            <a:endParaRPr lang="en-PT" dirty="0"/>
          </a:p>
        </p:txBody>
      </p:sp>
      <p:sp>
        <p:nvSpPr>
          <p:cNvPr id="19" name="Picture Placeholder 2">
            <a:extLst>
              <a:ext uri="{FF2B5EF4-FFF2-40B4-BE49-F238E27FC236}">
                <a16:creationId xmlns:a16="http://schemas.microsoft.com/office/drawing/2014/main" id="{4C97D981-5ED7-D74C-B577-C52D703DA70F}"/>
              </a:ext>
            </a:extLst>
          </p:cNvPr>
          <p:cNvSpPr>
            <a:spLocks noGrp="1"/>
          </p:cNvSpPr>
          <p:nvPr>
            <p:ph type="pic" sz="quarter" idx="32"/>
          </p:nvPr>
        </p:nvSpPr>
        <p:spPr>
          <a:xfrm>
            <a:off x="3142800" y="1602248"/>
            <a:ext cx="1774800" cy="1080000"/>
          </a:xfrm>
          <a:noFill/>
        </p:spPr>
        <p:txBody>
          <a:bodyPr/>
          <a:lstStyle>
            <a:lvl1pPr marL="0" indent="0">
              <a:buNone/>
              <a:defRPr>
                <a:noFill/>
              </a:defRPr>
            </a:lvl1pPr>
          </a:lstStyle>
          <a:p>
            <a:r>
              <a:rPr lang="en-GB"/>
              <a:t>Click icon to add picture</a:t>
            </a:r>
            <a:endParaRPr lang="en-PT" dirty="0"/>
          </a:p>
        </p:txBody>
      </p:sp>
      <p:sp>
        <p:nvSpPr>
          <p:cNvPr id="20" name="Picture Placeholder 2">
            <a:extLst>
              <a:ext uri="{FF2B5EF4-FFF2-40B4-BE49-F238E27FC236}">
                <a16:creationId xmlns:a16="http://schemas.microsoft.com/office/drawing/2014/main" id="{98BD8D0D-DD4A-7544-A18D-4BCED2CED9DA}"/>
              </a:ext>
            </a:extLst>
          </p:cNvPr>
          <p:cNvSpPr>
            <a:spLocks noGrp="1"/>
          </p:cNvSpPr>
          <p:nvPr>
            <p:ph type="pic" sz="quarter" idx="33"/>
          </p:nvPr>
        </p:nvSpPr>
        <p:spPr>
          <a:xfrm>
            <a:off x="3142800" y="3013200"/>
            <a:ext cx="1774800" cy="1080000"/>
          </a:xfrm>
          <a:noFill/>
        </p:spPr>
        <p:txBody>
          <a:bodyPr/>
          <a:lstStyle>
            <a:lvl1pPr marL="0" indent="0">
              <a:buNone/>
              <a:defRPr>
                <a:noFill/>
              </a:defRPr>
            </a:lvl1pPr>
          </a:lstStyle>
          <a:p>
            <a:r>
              <a:rPr lang="en-GB"/>
              <a:t>Click icon to add picture</a:t>
            </a:r>
            <a:endParaRPr lang="en-PT" dirty="0"/>
          </a:p>
        </p:txBody>
      </p:sp>
      <p:sp>
        <p:nvSpPr>
          <p:cNvPr id="21" name="Picture Placeholder 2">
            <a:extLst>
              <a:ext uri="{FF2B5EF4-FFF2-40B4-BE49-F238E27FC236}">
                <a16:creationId xmlns:a16="http://schemas.microsoft.com/office/drawing/2014/main" id="{BD8723A2-8B7A-BF49-844F-CA763CFB2EC5}"/>
              </a:ext>
            </a:extLst>
          </p:cNvPr>
          <p:cNvSpPr>
            <a:spLocks noGrp="1"/>
          </p:cNvSpPr>
          <p:nvPr>
            <p:ph type="pic" sz="quarter" idx="34"/>
          </p:nvPr>
        </p:nvSpPr>
        <p:spPr>
          <a:xfrm>
            <a:off x="3142800" y="4381200"/>
            <a:ext cx="1774800" cy="1080000"/>
          </a:xfrm>
          <a:noFill/>
        </p:spPr>
        <p:txBody>
          <a:bodyPr/>
          <a:lstStyle>
            <a:lvl1pPr marL="0" indent="0">
              <a:buNone/>
              <a:defRPr>
                <a:noFill/>
              </a:defRPr>
            </a:lvl1pPr>
          </a:lstStyle>
          <a:p>
            <a:r>
              <a:rPr lang="en-GB"/>
              <a:t>Click icon to add picture</a:t>
            </a:r>
            <a:endParaRPr lang="en-PT" dirty="0"/>
          </a:p>
        </p:txBody>
      </p:sp>
      <p:sp>
        <p:nvSpPr>
          <p:cNvPr id="22" name="Picture Placeholder 2">
            <a:extLst>
              <a:ext uri="{FF2B5EF4-FFF2-40B4-BE49-F238E27FC236}">
                <a16:creationId xmlns:a16="http://schemas.microsoft.com/office/drawing/2014/main" id="{E051EBB6-B820-7D4D-A9EE-45232BAE6091}"/>
              </a:ext>
            </a:extLst>
          </p:cNvPr>
          <p:cNvSpPr>
            <a:spLocks noGrp="1"/>
          </p:cNvSpPr>
          <p:nvPr>
            <p:ph type="pic" sz="quarter" idx="35"/>
          </p:nvPr>
        </p:nvSpPr>
        <p:spPr>
          <a:xfrm>
            <a:off x="5230800" y="1602248"/>
            <a:ext cx="1774800" cy="1080000"/>
          </a:xfrm>
          <a:noFill/>
        </p:spPr>
        <p:txBody>
          <a:bodyPr/>
          <a:lstStyle>
            <a:lvl1pPr marL="0" indent="0">
              <a:buNone/>
              <a:defRPr>
                <a:noFill/>
              </a:defRPr>
            </a:lvl1pPr>
          </a:lstStyle>
          <a:p>
            <a:r>
              <a:rPr lang="en-GB"/>
              <a:t>Click icon to add picture</a:t>
            </a:r>
            <a:endParaRPr lang="en-PT" dirty="0"/>
          </a:p>
        </p:txBody>
      </p:sp>
      <p:sp>
        <p:nvSpPr>
          <p:cNvPr id="23" name="Picture Placeholder 2">
            <a:extLst>
              <a:ext uri="{FF2B5EF4-FFF2-40B4-BE49-F238E27FC236}">
                <a16:creationId xmlns:a16="http://schemas.microsoft.com/office/drawing/2014/main" id="{5E21C6BE-5AD4-7244-BF35-C884C3F9573C}"/>
              </a:ext>
            </a:extLst>
          </p:cNvPr>
          <p:cNvSpPr>
            <a:spLocks noGrp="1"/>
          </p:cNvSpPr>
          <p:nvPr>
            <p:ph type="pic" sz="quarter" idx="36"/>
          </p:nvPr>
        </p:nvSpPr>
        <p:spPr>
          <a:xfrm>
            <a:off x="5230800" y="3013200"/>
            <a:ext cx="1774800" cy="1080000"/>
          </a:xfrm>
          <a:noFill/>
        </p:spPr>
        <p:txBody>
          <a:bodyPr/>
          <a:lstStyle>
            <a:lvl1pPr marL="0" indent="0">
              <a:buNone/>
              <a:defRPr>
                <a:noFill/>
              </a:defRPr>
            </a:lvl1pPr>
          </a:lstStyle>
          <a:p>
            <a:r>
              <a:rPr lang="en-GB"/>
              <a:t>Click icon to add picture</a:t>
            </a:r>
            <a:endParaRPr lang="en-PT" dirty="0"/>
          </a:p>
        </p:txBody>
      </p:sp>
      <p:sp>
        <p:nvSpPr>
          <p:cNvPr id="24" name="Picture Placeholder 2">
            <a:extLst>
              <a:ext uri="{FF2B5EF4-FFF2-40B4-BE49-F238E27FC236}">
                <a16:creationId xmlns:a16="http://schemas.microsoft.com/office/drawing/2014/main" id="{BFA7371F-28F3-F14B-89D0-39E7B6AF632E}"/>
              </a:ext>
            </a:extLst>
          </p:cNvPr>
          <p:cNvSpPr>
            <a:spLocks noGrp="1"/>
          </p:cNvSpPr>
          <p:nvPr>
            <p:ph type="pic" sz="quarter" idx="37"/>
          </p:nvPr>
        </p:nvSpPr>
        <p:spPr>
          <a:xfrm>
            <a:off x="5230800" y="4381200"/>
            <a:ext cx="1774800" cy="1080000"/>
          </a:xfrm>
          <a:noFill/>
        </p:spPr>
        <p:txBody>
          <a:bodyPr/>
          <a:lstStyle>
            <a:lvl1pPr marL="0" indent="0">
              <a:buNone/>
              <a:defRPr>
                <a:noFill/>
              </a:defRPr>
            </a:lvl1pPr>
          </a:lstStyle>
          <a:p>
            <a:r>
              <a:rPr lang="en-GB"/>
              <a:t>Click icon to add picture</a:t>
            </a:r>
            <a:endParaRPr lang="en-PT" dirty="0"/>
          </a:p>
        </p:txBody>
      </p:sp>
      <p:sp>
        <p:nvSpPr>
          <p:cNvPr id="27" name="Picture Placeholder 2">
            <a:extLst>
              <a:ext uri="{FF2B5EF4-FFF2-40B4-BE49-F238E27FC236}">
                <a16:creationId xmlns:a16="http://schemas.microsoft.com/office/drawing/2014/main" id="{E51D7EF8-DED9-BF4E-BD53-AED364A78AF7}"/>
              </a:ext>
            </a:extLst>
          </p:cNvPr>
          <p:cNvSpPr>
            <a:spLocks noGrp="1"/>
          </p:cNvSpPr>
          <p:nvPr>
            <p:ph type="pic" sz="quarter" idx="38"/>
          </p:nvPr>
        </p:nvSpPr>
        <p:spPr>
          <a:xfrm>
            <a:off x="7293600" y="1602248"/>
            <a:ext cx="1774800" cy="1080000"/>
          </a:xfrm>
          <a:noFill/>
        </p:spPr>
        <p:txBody>
          <a:bodyPr/>
          <a:lstStyle>
            <a:lvl1pPr marL="0" indent="0">
              <a:buNone/>
              <a:defRPr>
                <a:noFill/>
              </a:defRPr>
            </a:lvl1pPr>
          </a:lstStyle>
          <a:p>
            <a:r>
              <a:rPr lang="en-GB"/>
              <a:t>Click icon to add picture</a:t>
            </a:r>
            <a:endParaRPr lang="en-PT" dirty="0"/>
          </a:p>
        </p:txBody>
      </p:sp>
      <p:sp>
        <p:nvSpPr>
          <p:cNvPr id="28" name="Picture Placeholder 2">
            <a:extLst>
              <a:ext uri="{FF2B5EF4-FFF2-40B4-BE49-F238E27FC236}">
                <a16:creationId xmlns:a16="http://schemas.microsoft.com/office/drawing/2014/main" id="{A19C3851-927A-854C-B3EC-5ADA1E7EAAF6}"/>
              </a:ext>
            </a:extLst>
          </p:cNvPr>
          <p:cNvSpPr>
            <a:spLocks noGrp="1"/>
          </p:cNvSpPr>
          <p:nvPr>
            <p:ph type="pic" sz="quarter" idx="39"/>
          </p:nvPr>
        </p:nvSpPr>
        <p:spPr>
          <a:xfrm>
            <a:off x="7293600" y="3013200"/>
            <a:ext cx="1774800" cy="1080000"/>
          </a:xfrm>
          <a:noFill/>
        </p:spPr>
        <p:txBody>
          <a:bodyPr/>
          <a:lstStyle>
            <a:lvl1pPr marL="0" indent="0">
              <a:buNone/>
              <a:defRPr>
                <a:noFill/>
              </a:defRPr>
            </a:lvl1pPr>
          </a:lstStyle>
          <a:p>
            <a:r>
              <a:rPr lang="en-GB"/>
              <a:t>Click icon to add picture</a:t>
            </a:r>
            <a:endParaRPr lang="en-PT" dirty="0"/>
          </a:p>
        </p:txBody>
      </p:sp>
      <p:sp>
        <p:nvSpPr>
          <p:cNvPr id="29" name="Picture Placeholder 2">
            <a:extLst>
              <a:ext uri="{FF2B5EF4-FFF2-40B4-BE49-F238E27FC236}">
                <a16:creationId xmlns:a16="http://schemas.microsoft.com/office/drawing/2014/main" id="{BCAE21E1-E113-BA43-B745-A638C90BFE65}"/>
              </a:ext>
            </a:extLst>
          </p:cNvPr>
          <p:cNvSpPr>
            <a:spLocks noGrp="1"/>
          </p:cNvSpPr>
          <p:nvPr>
            <p:ph type="pic" sz="quarter" idx="40"/>
          </p:nvPr>
        </p:nvSpPr>
        <p:spPr>
          <a:xfrm>
            <a:off x="7293600" y="4381200"/>
            <a:ext cx="1774800" cy="1080000"/>
          </a:xfrm>
          <a:noFill/>
        </p:spPr>
        <p:txBody>
          <a:bodyPr/>
          <a:lstStyle>
            <a:lvl1pPr marL="0" indent="0">
              <a:buNone/>
              <a:defRPr>
                <a:noFill/>
              </a:defRPr>
            </a:lvl1pPr>
          </a:lstStyle>
          <a:p>
            <a:r>
              <a:rPr lang="en-GB"/>
              <a:t>Click icon to add picture</a:t>
            </a:r>
            <a:endParaRPr lang="en-PT" dirty="0"/>
          </a:p>
        </p:txBody>
      </p:sp>
      <p:sp>
        <p:nvSpPr>
          <p:cNvPr id="30" name="Picture Placeholder 2">
            <a:extLst>
              <a:ext uri="{FF2B5EF4-FFF2-40B4-BE49-F238E27FC236}">
                <a16:creationId xmlns:a16="http://schemas.microsoft.com/office/drawing/2014/main" id="{D8C6B86C-014B-3043-9715-CC3F9E283AF2}"/>
              </a:ext>
            </a:extLst>
          </p:cNvPr>
          <p:cNvSpPr>
            <a:spLocks noGrp="1"/>
          </p:cNvSpPr>
          <p:nvPr>
            <p:ph type="pic" sz="quarter" idx="41"/>
          </p:nvPr>
        </p:nvSpPr>
        <p:spPr>
          <a:xfrm>
            <a:off x="9356400" y="1602248"/>
            <a:ext cx="1774800" cy="1080000"/>
          </a:xfrm>
          <a:noFill/>
        </p:spPr>
        <p:txBody>
          <a:bodyPr/>
          <a:lstStyle>
            <a:lvl1pPr marL="0" indent="0">
              <a:buNone/>
              <a:defRPr>
                <a:noFill/>
              </a:defRPr>
            </a:lvl1pPr>
          </a:lstStyle>
          <a:p>
            <a:r>
              <a:rPr lang="en-GB"/>
              <a:t>Click icon to add picture</a:t>
            </a:r>
            <a:endParaRPr lang="en-PT" dirty="0"/>
          </a:p>
        </p:txBody>
      </p:sp>
      <p:sp>
        <p:nvSpPr>
          <p:cNvPr id="31" name="Picture Placeholder 2">
            <a:extLst>
              <a:ext uri="{FF2B5EF4-FFF2-40B4-BE49-F238E27FC236}">
                <a16:creationId xmlns:a16="http://schemas.microsoft.com/office/drawing/2014/main" id="{F7183DE3-B071-274A-A2F5-57F934506F2D}"/>
              </a:ext>
            </a:extLst>
          </p:cNvPr>
          <p:cNvSpPr>
            <a:spLocks noGrp="1"/>
          </p:cNvSpPr>
          <p:nvPr>
            <p:ph type="pic" sz="quarter" idx="42"/>
          </p:nvPr>
        </p:nvSpPr>
        <p:spPr>
          <a:xfrm>
            <a:off x="9356400" y="3013200"/>
            <a:ext cx="1774800" cy="1080000"/>
          </a:xfrm>
          <a:noFill/>
        </p:spPr>
        <p:txBody>
          <a:bodyPr/>
          <a:lstStyle>
            <a:lvl1pPr marL="0" indent="0">
              <a:buNone/>
              <a:defRPr>
                <a:noFill/>
              </a:defRPr>
            </a:lvl1pPr>
          </a:lstStyle>
          <a:p>
            <a:r>
              <a:rPr lang="en-GB"/>
              <a:t>Click icon to add picture</a:t>
            </a:r>
            <a:endParaRPr lang="en-PT" dirty="0"/>
          </a:p>
        </p:txBody>
      </p:sp>
      <p:sp>
        <p:nvSpPr>
          <p:cNvPr id="35" name="Picture Placeholder 2">
            <a:extLst>
              <a:ext uri="{FF2B5EF4-FFF2-40B4-BE49-F238E27FC236}">
                <a16:creationId xmlns:a16="http://schemas.microsoft.com/office/drawing/2014/main" id="{3BEE0D5A-078A-8A4B-AAD7-D15A9AAD3067}"/>
              </a:ext>
            </a:extLst>
          </p:cNvPr>
          <p:cNvSpPr>
            <a:spLocks noGrp="1"/>
          </p:cNvSpPr>
          <p:nvPr>
            <p:ph type="pic" sz="quarter" idx="43"/>
          </p:nvPr>
        </p:nvSpPr>
        <p:spPr>
          <a:xfrm>
            <a:off x="9356400" y="4381200"/>
            <a:ext cx="1774800" cy="1080000"/>
          </a:xfrm>
          <a:noFill/>
        </p:spPr>
        <p:txBody>
          <a:bodyPr/>
          <a:lstStyle>
            <a:lvl1pPr marL="0" indent="0">
              <a:buNone/>
              <a:defRPr>
                <a:noFill/>
              </a:defRPr>
            </a:lvl1pPr>
          </a:lstStyle>
          <a:p>
            <a:r>
              <a:rPr lang="en-GB"/>
              <a:t>Click icon to add picture</a:t>
            </a:r>
            <a:endParaRPr lang="en-PT" dirty="0"/>
          </a:p>
        </p:txBody>
      </p:sp>
      <p:sp>
        <p:nvSpPr>
          <p:cNvPr id="25" name="Text Placeholder 7">
            <a:extLst>
              <a:ext uri="{FF2B5EF4-FFF2-40B4-BE49-F238E27FC236}">
                <a16:creationId xmlns:a16="http://schemas.microsoft.com/office/drawing/2014/main" id="{DB84B0BB-4B93-1844-8C01-F6E85DE00993}"/>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26" name="Title 1">
            <a:extLst>
              <a:ext uri="{FF2B5EF4-FFF2-40B4-BE49-F238E27FC236}">
                <a16:creationId xmlns:a16="http://schemas.microsoft.com/office/drawing/2014/main" id="{3F551236-9B9E-EF42-A11C-481BEA029EA7}"/>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32" name="Text Placeholder 7">
            <a:extLst>
              <a:ext uri="{FF2B5EF4-FFF2-40B4-BE49-F238E27FC236}">
                <a16:creationId xmlns:a16="http://schemas.microsoft.com/office/drawing/2014/main" id="{CBDED97A-72E2-844C-A937-FB2BD44BD031}"/>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4275609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1_Section Big Title White">
    <p:bg>
      <p:bgPr>
        <a:solidFill>
          <a:schemeClr val="bg1"/>
        </a:solidFill>
        <a:effectLst/>
      </p:bgPr>
    </p:bg>
    <p:spTree>
      <p:nvGrpSpPr>
        <p:cNvPr id="1" name=""/>
        <p:cNvGrpSpPr/>
        <p:nvPr/>
      </p:nvGrpSpPr>
      <p:grpSpPr>
        <a:xfrm>
          <a:off x="0" y="0"/>
          <a:ext cx="0" cy="0"/>
          <a:chOff x="0" y="0"/>
          <a:chExt cx="0" cy="0"/>
        </a:xfrm>
      </p:grpSpPr>
      <p:pic>
        <p:nvPicPr>
          <p:cNvPr id="8" name="r1Artboard 3 copy 34edsw.pdf">
            <a:extLst>
              <a:ext uri="{FF2B5EF4-FFF2-40B4-BE49-F238E27FC236}">
                <a16:creationId xmlns:a16="http://schemas.microsoft.com/office/drawing/2014/main" id="{671189B0-0180-A44E-AC86-BC07AB4A117F}"/>
              </a:ext>
            </a:extLst>
          </p:cNvPr>
          <p:cNvPicPr>
            <a:picLocks noChangeAspect="1"/>
          </p:cNvPicPr>
          <p:nvPr userDrawn="1"/>
        </p:nvPicPr>
        <p:blipFill rotWithShape="1">
          <a:blip r:embed="rId2">
            <a:alphaModFix amt="76000"/>
            <a:extLst>
              <a:ext uri="{28A0092B-C50C-407E-A947-70E740481C1C}">
                <a14:useLocalDpi xmlns:a14="http://schemas.microsoft.com/office/drawing/2010/main" val="0"/>
              </a:ext>
            </a:extLst>
          </a:blip>
          <a:srcRect l="-127" t="37299" r="51849" b="14438"/>
          <a:stretch/>
        </p:blipFill>
        <p:spPr>
          <a:xfrm>
            <a:off x="3758638" y="0"/>
            <a:ext cx="8433362" cy="6858000"/>
          </a:xfrm>
          <a:prstGeom prst="rect">
            <a:avLst/>
          </a:prstGeom>
          <a:ln w="12700">
            <a:miter lim="400000"/>
          </a:ln>
        </p:spPr>
      </p:pic>
      <p:pic>
        <p:nvPicPr>
          <p:cNvPr id="5" name="Graphic 4">
            <a:extLst>
              <a:ext uri="{FF2B5EF4-FFF2-40B4-BE49-F238E27FC236}">
                <a16:creationId xmlns:a16="http://schemas.microsoft.com/office/drawing/2014/main" id="{6A518BE8-50AE-D748-ACE2-D2800731CFF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40000" y="0"/>
            <a:ext cx="1982400" cy="1486800"/>
          </a:xfrm>
          <a:prstGeom prst="rect">
            <a:avLst/>
          </a:prstGeom>
        </p:spPr>
      </p:pic>
      <p:sp>
        <p:nvSpPr>
          <p:cNvPr id="6" name="Text Placeholder 7">
            <a:extLst>
              <a:ext uri="{FF2B5EF4-FFF2-40B4-BE49-F238E27FC236}">
                <a16:creationId xmlns:a16="http://schemas.microsoft.com/office/drawing/2014/main" id="{7ADE9F74-B5D2-0849-8C82-52533EDDA707}"/>
              </a:ext>
            </a:extLst>
          </p:cNvPr>
          <p:cNvSpPr>
            <a:spLocks noGrp="1"/>
          </p:cNvSpPr>
          <p:nvPr>
            <p:ph type="body" sz="quarter" idx="10" hasCustomPrompt="1"/>
          </p:nvPr>
        </p:nvSpPr>
        <p:spPr>
          <a:xfrm>
            <a:off x="639386" y="5876515"/>
            <a:ext cx="9668395"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9" name="Title 1">
            <a:extLst>
              <a:ext uri="{FF2B5EF4-FFF2-40B4-BE49-F238E27FC236}">
                <a16:creationId xmlns:a16="http://schemas.microsoft.com/office/drawing/2014/main" id="{5394E7F7-F58F-824F-9C78-70D60E6E0478}"/>
              </a:ext>
            </a:extLst>
          </p:cNvPr>
          <p:cNvSpPr>
            <a:spLocks noGrp="1"/>
          </p:cNvSpPr>
          <p:nvPr>
            <p:ph type="title" hasCustomPrompt="1"/>
          </p:nvPr>
        </p:nvSpPr>
        <p:spPr>
          <a:xfrm>
            <a:off x="611120" y="3068554"/>
            <a:ext cx="9767782" cy="1032014"/>
          </a:xfrm>
          <a:prstGeom prst="rect">
            <a:avLst/>
          </a:prstGeom>
        </p:spPr>
        <p:txBody>
          <a:bodyPr anchor="b">
            <a:spAutoFit/>
          </a:bodyPr>
          <a:lstStyle>
            <a:lvl1pPr>
              <a:lnSpc>
                <a:spcPct val="80000"/>
              </a:lnSpc>
              <a:defRPr sz="7200" b="1" i="0">
                <a:solidFill>
                  <a:schemeClr val="tx1"/>
                </a:solidFill>
                <a:latin typeface="Equip Extended" panose="02000503030000020004" pitchFamily="2" charset="77"/>
              </a:defRPr>
            </a:lvl1pPr>
          </a:lstStyle>
          <a:p>
            <a:r>
              <a:rPr lang="en-GB" dirty="0"/>
              <a:t>Edit title</a:t>
            </a:r>
            <a:endParaRPr lang="en-PT" dirty="0"/>
          </a:p>
        </p:txBody>
      </p:sp>
      <p:sp>
        <p:nvSpPr>
          <p:cNvPr id="11" name="Text Placeholder 7">
            <a:extLst>
              <a:ext uri="{FF2B5EF4-FFF2-40B4-BE49-F238E27FC236}">
                <a16:creationId xmlns:a16="http://schemas.microsoft.com/office/drawing/2014/main" id="{38CE6A59-6A7F-4940-BAB6-1C91D2507FFA}"/>
              </a:ext>
            </a:extLst>
          </p:cNvPr>
          <p:cNvSpPr>
            <a:spLocks noGrp="1"/>
          </p:cNvSpPr>
          <p:nvPr>
            <p:ph type="body" sz="quarter" idx="13" hasCustomPrompt="1"/>
          </p:nvPr>
        </p:nvSpPr>
        <p:spPr>
          <a:xfrm>
            <a:off x="639386" y="4407425"/>
            <a:ext cx="9767782" cy="462998"/>
          </a:xfrm>
        </p:spPr>
        <p:txBody>
          <a:bodyPr tIns="108000" anchor="t">
            <a:spAutoFit/>
          </a:bodyPr>
          <a:lstStyle>
            <a:lvl1pPr marL="0" indent="0">
              <a:lnSpc>
                <a:spcPct val="100000"/>
              </a:lnSpc>
              <a:buNone/>
              <a:defRPr sz="2000" b="0" i="0">
                <a:solidFill>
                  <a:schemeClr val="tx1"/>
                </a:solidFill>
                <a:latin typeface="Equip Extended Thin" panose="02000503030000020004" pitchFamily="2" charset="77"/>
              </a:defRPr>
            </a:lvl1pPr>
          </a:lstStyle>
          <a:p>
            <a:pPr lvl="0"/>
            <a:r>
              <a:rPr lang="en-GB" dirty="0"/>
              <a:t>Edit description</a:t>
            </a:r>
          </a:p>
        </p:txBody>
      </p:sp>
    </p:spTree>
    <p:extLst>
      <p:ext uri="{BB962C8B-B14F-4D97-AF65-F5344CB8AC3E}">
        <p14:creationId xmlns:p14="http://schemas.microsoft.com/office/powerpoint/2010/main" val="56544520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9_2_Grid 10 Logo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3" name="Picture Placeholder 2">
            <a:extLst>
              <a:ext uri="{FF2B5EF4-FFF2-40B4-BE49-F238E27FC236}">
                <a16:creationId xmlns:a16="http://schemas.microsoft.com/office/drawing/2014/main" id="{FD3A5CC7-D75C-D440-A8AD-DE20599ED69B}"/>
              </a:ext>
            </a:extLst>
          </p:cNvPr>
          <p:cNvSpPr>
            <a:spLocks noGrp="1"/>
          </p:cNvSpPr>
          <p:nvPr>
            <p:ph type="pic" sz="quarter" idx="11"/>
          </p:nvPr>
        </p:nvSpPr>
        <p:spPr>
          <a:xfrm>
            <a:off x="1079998" y="2305455"/>
            <a:ext cx="1774800" cy="1080000"/>
          </a:xfrm>
          <a:noFill/>
        </p:spPr>
        <p:txBody>
          <a:bodyPr/>
          <a:lstStyle>
            <a:lvl1pPr marL="0" indent="0">
              <a:buNone/>
              <a:defRPr>
                <a:noFill/>
              </a:defRPr>
            </a:lvl1pPr>
          </a:lstStyle>
          <a:p>
            <a:r>
              <a:rPr lang="en-GB"/>
              <a:t>Click icon to add picture</a:t>
            </a:r>
            <a:endParaRPr lang="en-PT" dirty="0"/>
          </a:p>
        </p:txBody>
      </p:sp>
      <p:sp>
        <p:nvSpPr>
          <p:cNvPr id="16" name="Picture Placeholder 2">
            <a:extLst>
              <a:ext uri="{FF2B5EF4-FFF2-40B4-BE49-F238E27FC236}">
                <a16:creationId xmlns:a16="http://schemas.microsoft.com/office/drawing/2014/main" id="{831B92B8-57A0-F045-B5AF-3A0E0ADDDCF9}"/>
              </a:ext>
            </a:extLst>
          </p:cNvPr>
          <p:cNvSpPr>
            <a:spLocks noGrp="1"/>
          </p:cNvSpPr>
          <p:nvPr>
            <p:ph type="pic" sz="quarter" idx="30"/>
          </p:nvPr>
        </p:nvSpPr>
        <p:spPr>
          <a:xfrm>
            <a:off x="1079998" y="3716407"/>
            <a:ext cx="1774800" cy="1080000"/>
          </a:xfrm>
          <a:noFill/>
        </p:spPr>
        <p:txBody>
          <a:bodyPr/>
          <a:lstStyle>
            <a:lvl1pPr marL="0" indent="0">
              <a:buNone/>
              <a:defRPr>
                <a:noFill/>
              </a:defRPr>
            </a:lvl1pPr>
          </a:lstStyle>
          <a:p>
            <a:r>
              <a:rPr lang="en-GB"/>
              <a:t>Click icon to add picture</a:t>
            </a:r>
            <a:endParaRPr lang="en-PT" dirty="0"/>
          </a:p>
        </p:txBody>
      </p:sp>
      <p:sp>
        <p:nvSpPr>
          <p:cNvPr id="19" name="Picture Placeholder 2">
            <a:extLst>
              <a:ext uri="{FF2B5EF4-FFF2-40B4-BE49-F238E27FC236}">
                <a16:creationId xmlns:a16="http://schemas.microsoft.com/office/drawing/2014/main" id="{4C97D981-5ED7-D74C-B577-C52D703DA70F}"/>
              </a:ext>
            </a:extLst>
          </p:cNvPr>
          <p:cNvSpPr>
            <a:spLocks noGrp="1"/>
          </p:cNvSpPr>
          <p:nvPr>
            <p:ph type="pic" sz="quarter" idx="32"/>
          </p:nvPr>
        </p:nvSpPr>
        <p:spPr>
          <a:xfrm>
            <a:off x="3142800" y="2305455"/>
            <a:ext cx="1774800" cy="1080000"/>
          </a:xfrm>
          <a:noFill/>
        </p:spPr>
        <p:txBody>
          <a:bodyPr/>
          <a:lstStyle>
            <a:lvl1pPr marL="0" indent="0">
              <a:buNone/>
              <a:defRPr>
                <a:noFill/>
              </a:defRPr>
            </a:lvl1pPr>
          </a:lstStyle>
          <a:p>
            <a:r>
              <a:rPr lang="en-GB"/>
              <a:t>Click icon to add picture</a:t>
            </a:r>
            <a:endParaRPr lang="en-PT" dirty="0"/>
          </a:p>
        </p:txBody>
      </p:sp>
      <p:sp>
        <p:nvSpPr>
          <p:cNvPr id="20" name="Picture Placeholder 2">
            <a:extLst>
              <a:ext uri="{FF2B5EF4-FFF2-40B4-BE49-F238E27FC236}">
                <a16:creationId xmlns:a16="http://schemas.microsoft.com/office/drawing/2014/main" id="{98BD8D0D-DD4A-7544-A18D-4BCED2CED9DA}"/>
              </a:ext>
            </a:extLst>
          </p:cNvPr>
          <p:cNvSpPr>
            <a:spLocks noGrp="1"/>
          </p:cNvSpPr>
          <p:nvPr>
            <p:ph type="pic" sz="quarter" idx="33"/>
          </p:nvPr>
        </p:nvSpPr>
        <p:spPr>
          <a:xfrm>
            <a:off x="3142800" y="3716407"/>
            <a:ext cx="1774800" cy="1080000"/>
          </a:xfrm>
          <a:noFill/>
        </p:spPr>
        <p:txBody>
          <a:bodyPr/>
          <a:lstStyle>
            <a:lvl1pPr marL="0" indent="0">
              <a:buNone/>
              <a:defRPr>
                <a:noFill/>
              </a:defRPr>
            </a:lvl1pPr>
          </a:lstStyle>
          <a:p>
            <a:r>
              <a:rPr lang="en-GB"/>
              <a:t>Click icon to add picture</a:t>
            </a:r>
            <a:endParaRPr lang="en-PT" dirty="0"/>
          </a:p>
        </p:txBody>
      </p:sp>
      <p:sp>
        <p:nvSpPr>
          <p:cNvPr id="22" name="Picture Placeholder 2">
            <a:extLst>
              <a:ext uri="{FF2B5EF4-FFF2-40B4-BE49-F238E27FC236}">
                <a16:creationId xmlns:a16="http://schemas.microsoft.com/office/drawing/2014/main" id="{E051EBB6-B820-7D4D-A9EE-45232BAE6091}"/>
              </a:ext>
            </a:extLst>
          </p:cNvPr>
          <p:cNvSpPr>
            <a:spLocks noGrp="1"/>
          </p:cNvSpPr>
          <p:nvPr>
            <p:ph type="pic" sz="quarter" idx="35"/>
          </p:nvPr>
        </p:nvSpPr>
        <p:spPr>
          <a:xfrm>
            <a:off x="5230800" y="2305455"/>
            <a:ext cx="1774800" cy="1080000"/>
          </a:xfrm>
          <a:noFill/>
        </p:spPr>
        <p:txBody>
          <a:bodyPr/>
          <a:lstStyle>
            <a:lvl1pPr marL="0" indent="0">
              <a:buNone/>
              <a:defRPr>
                <a:noFill/>
              </a:defRPr>
            </a:lvl1pPr>
          </a:lstStyle>
          <a:p>
            <a:r>
              <a:rPr lang="en-GB"/>
              <a:t>Click icon to add picture</a:t>
            </a:r>
            <a:endParaRPr lang="en-PT" dirty="0"/>
          </a:p>
        </p:txBody>
      </p:sp>
      <p:sp>
        <p:nvSpPr>
          <p:cNvPr id="23" name="Picture Placeholder 2">
            <a:extLst>
              <a:ext uri="{FF2B5EF4-FFF2-40B4-BE49-F238E27FC236}">
                <a16:creationId xmlns:a16="http://schemas.microsoft.com/office/drawing/2014/main" id="{5E21C6BE-5AD4-7244-BF35-C884C3F9573C}"/>
              </a:ext>
            </a:extLst>
          </p:cNvPr>
          <p:cNvSpPr>
            <a:spLocks noGrp="1"/>
          </p:cNvSpPr>
          <p:nvPr>
            <p:ph type="pic" sz="quarter" idx="36"/>
          </p:nvPr>
        </p:nvSpPr>
        <p:spPr>
          <a:xfrm>
            <a:off x="5230800" y="3716407"/>
            <a:ext cx="1774800" cy="1080000"/>
          </a:xfrm>
          <a:noFill/>
        </p:spPr>
        <p:txBody>
          <a:bodyPr/>
          <a:lstStyle>
            <a:lvl1pPr marL="0" indent="0">
              <a:buNone/>
              <a:defRPr>
                <a:noFill/>
              </a:defRPr>
            </a:lvl1pPr>
          </a:lstStyle>
          <a:p>
            <a:r>
              <a:rPr lang="en-GB"/>
              <a:t>Click icon to add picture</a:t>
            </a:r>
            <a:endParaRPr lang="en-PT" dirty="0"/>
          </a:p>
        </p:txBody>
      </p:sp>
      <p:sp>
        <p:nvSpPr>
          <p:cNvPr id="27" name="Picture Placeholder 2">
            <a:extLst>
              <a:ext uri="{FF2B5EF4-FFF2-40B4-BE49-F238E27FC236}">
                <a16:creationId xmlns:a16="http://schemas.microsoft.com/office/drawing/2014/main" id="{E51D7EF8-DED9-BF4E-BD53-AED364A78AF7}"/>
              </a:ext>
            </a:extLst>
          </p:cNvPr>
          <p:cNvSpPr>
            <a:spLocks noGrp="1"/>
          </p:cNvSpPr>
          <p:nvPr>
            <p:ph type="pic" sz="quarter" idx="38"/>
          </p:nvPr>
        </p:nvSpPr>
        <p:spPr>
          <a:xfrm>
            <a:off x="7293600" y="2305455"/>
            <a:ext cx="1774800" cy="1080000"/>
          </a:xfrm>
          <a:noFill/>
        </p:spPr>
        <p:txBody>
          <a:bodyPr/>
          <a:lstStyle>
            <a:lvl1pPr marL="0" indent="0">
              <a:buNone/>
              <a:defRPr>
                <a:noFill/>
              </a:defRPr>
            </a:lvl1pPr>
          </a:lstStyle>
          <a:p>
            <a:r>
              <a:rPr lang="en-GB"/>
              <a:t>Click icon to add picture</a:t>
            </a:r>
            <a:endParaRPr lang="en-PT" dirty="0"/>
          </a:p>
        </p:txBody>
      </p:sp>
      <p:sp>
        <p:nvSpPr>
          <p:cNvPr id="28" name="Picture Placeholder 2">
            <a:extLst>
              <a:ext uri="{FF2B5EF4-FFF2-40B4-BE49-F238E27FC236}">
                <a16:creationId xmlns:a16="http://schemas.microsoft.com/office/drawing/2014/main" id="{A19C3851-927A-854C-B3EC-5ADA1E7EAAF6}"/>
              </a:ext>
            </a:extLst>
          </p:cNvPr>
          <p:cNvSpPr>
            <a:spLocks noGrp="1"/>
          </p:cNvSpPr>
          <p:nvPr>
            <p:ph type="pic" sz="quarter" idx="39"/>
          </p:nvPr>
        </p:nvSpPr>
        <p:spPr>
          <a:xfrm>
            <a:off x="7293600" y="3716407"/>
            <a:ext cx="1774800" cy="1080000"/>
          </a:xfrm>
          <a:noFill/>
        </p:spPr>
        <p:txBody>
          <a:bodyPr/>
          <a:lstStyle>
            <a:lvl1pPr marL="0" indent="0">
              <a:buNone/>
              <a:defRPr>
                <a:noFill/>
              </a:defRPr>
            </a:lvl1pPr>
          </a:lstStyle>
          <a:p>
            <a:r>
              <a:rPr lang="en-GB"/>
              <a:t>Click icon to add picture</a:t>
            </a:r>
            <a:endParaRPr lang="en-PT" dirty="0"/>
          </a:p>
        </p:txBody>
      </p:sp>
      <p:sp>
        <p:nvSpPr>
          <p:cNvPr id="30" name="Picture Placeholder 2">
            <a:extLst>
              <a:ext uri="{FF2B5EF4-FFF2-40B4-BE49-F238E27FC236}">
                <a16:creationId xmlns:a16="http://schemas.microsoft.com/office/drawing/2014/main" id="{D8C6B86C-014B-3043-9715-CC3F9E283AF2}"/>
              </a:ext>
            </a:extLst>
          </p:cNvPr>
          <p:cNvSpPr>
            <a:spLocks noGrp="1"/>
          </p:cNvSpPr>
          <p:nvPr>
            <p:ph type="pic" sz="quarter" idx="41"/>
          </p:nvPr>
        </p:nvSpPr>
        <p:spPr>
          <a:xfrm>
            <a:off x="9356400" y="2305455"/>
            <a:ext cx="1774800" cy="1080000"/>
          </a:xfrm>
          <a:noFill/>
        </p:spPr>
        <p:txBody>
          <a:bodyPr/>
          <a:lstStyle>
            <a:lvl1pPr marL="0" indent="0">
              <a:buNone/>
              <a:defRPr>
                <a:noFill/>
              </a:defRPr>
            </a:lvl1pPr>
          </a:lstStyle>
          <a:p>
            <a:r>
              <a:rPr lang="en-GB"/>
              <a:t>Click icon to add picture</a:t>
            </a:r>
            <a:endParaRPr lang="en-PT" dirty="0"/>
          </a:p>
        </p:txBody>
      </p:sp>
      <p:sp>
        <p:nvSpPr>
          <p:cNvPr id="31" name="Picture Placeholder 2">
            <a:extLst>
              <a:ext uri="{FF2B5EF4-FFF2-40B4-BE49-F238E27FC236}">
                <a16:creationId xmlns:a16="http://schemas.microsoft.com/office/drawing/2014/main" id="{F7183DE3-B071-274A-A2F5-57F934506F2D}"/>
              </a:ext>
            </a:extLst>
          </p:cNvPr>
          <p:cNvSpPr>
            <a:spLocks noGrp="1"/>
          </p:cNvSpPr>
          <p:nvPr>
            <p:ph type="pic" sz="quarter" idx="42"/>
          </p:nvPr>
        </p:nvSpPr>
        <p:spPr>
          <a:xfrm>
            <a:off x="9356400" y="3716407"/>
            <a:ext cx="1774800" cy="1080000"/>
          </a:xfrm>
          <a:noFill/>
        </p:spPr>
        <p:txBody>
          <a:bodyPr/>
          <a:lstStyle>
            <a:lvl1pPr marL="0" indent="0">
              <a:buNone/>
              <a:defRPr>
                <a:noFill/>
              </a:defRPr>
            </a:lvl1pPr>
          </a:lstStyle>
          <a:p>
            <a:r>
              <a:rPr lang="en-GB"/>
              <a:t>Click icon to add picture</a:t>
            </a:r>
            <a:endParaRPr lang="en-PT" dirty="0"/>
          </a:p>
        </p:txBody>
      </p:sp>
      <p:sp>
        <p:nvSpPr>
          <p:cNvPr id="17" name="Text Placeholder 7">
            <a:extLst>
              <a:ext uri="{FF2B5EF4-FFF2-40B4-BE49-F238E27FC236}">
                <a16:creationId xmlns:a16="http://schemas.microsoft.com/office/drawing/2014/main" id="{206B3D9C-0952-C948-9725-FA76A981C06A}"/>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18" name="Title 1">
            <a:extLst>
              <a:ext uri="{FF2B5EF4-FFF2-40B4-BE49-F238E27FC236}">
                <a16:creationId xmlns:a16="http://schemas.microsoft.com/office/drawing/2014/main" id="{EB07C7CA-8E4F-FD43-97AE-99C176346886}"/>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21" name="Text Placeholder 7">
            <a:extLst>
              <a:ext uri="{FF2B5EF4-FFF2-40B4-BE49-F238E27FC236}">
                <a16:creationId xmlns:a16="http://schemas.microsoft.com/office/drawing/2014/main" id="{F5A48B05-6F92-B540-9AE6-40E9E299739B}"/>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58580666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9_3_Grid 8 Logo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sp>
        <p:nvSpPr>
          <p:cNvPr id="21" name="Picture Placeholder 2">
            <a:extLst>
              <a:ext uri="{FF2B5EF4-FFF2-40B4-BE49-F238E27FC236}">
                <a16:creationId xmlns:a16="http://schemas.microsoft.com/office/drawing/2014/main" id="{2FD74483-D57A-ED4E-81B9-FE63F6122A80}"/>
              </a:ext>
            </a:extLst>
          </p:cNvPr>
          <p:cNvSpPr>
            <a:spLocks noGrp="1"/>
          </p:cNvSpPr>
          <p:nvPr>
            <p:ph type="pic" sz="quarter" idx="40"/>
          </p:nvPr>
        </p:nvSpPr>
        <p:spPr>
          <a:xfrm>
            <a:off x="1079998" y="3716407"/>
            <a:ext cx="2289600" cy="1080000"/>
          </a:xfrm>
          <a:noFill/>
        </p:spPr>
        <p:txBody>
          <a:bodyPr/>
          <a:lstStyle>
            <a:lvl1pPr marL="0" indent="0">
              <a:buNone/>
              <a:defRPr>
                <a:noFill/>
              </a:defRPr>
            </a:lvl1pPr>
          </a:lstStyle>
          <a:p>
            <a:r>
              <a:rPr lang="en-GB"/>
              <a:t>Click icon to add picture</a:t>
            </a:r>
            <a:endParaRPr lang="en-PT" dirty="0"/>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3" name="Picture Placeholder 2">
            <a:extLst>
              <a:ext uri="{FF2B5EF4-FFF2-40B4-BE49-F238E27FC236}">
                <a16:creationId xmlns:a16="http://schemas.microsoft.com/office/drawing/2014/main" id="{FD3A5CC7-D75C-D440-A8AD-DE20599ED69B}"/>
              </a:ext>
            </a:extLst>
          </p:cNvPr>
          <p:cNvSpPr>
            <a:spLocks noGrp="1"/>
          </p:cNvSpPr>
          <p:nvPr>
            <p:ph type="pic" sz="quarter" idx="11"/>
          </p:nvPr>
        </p:nvSpPr>
        <p:spPr>
          <a:xfrm>
            <a:off x="1079998" y="2305455"/>
            <a:ext cx="2289600" cy="1080000"/>
          </a:xfrm>
          <a:noFill/>
        </p:spPr>
        <p:txBody>
          <a:bodyPr/>
          <a:lstStyle>
            <a:lvl1pPr marL="0" indent="0">
              <a:buNone/>
              <a:defRPr>
                <a:noFill/>
              </a:defRPr>
            </a:lvl1pPr>
          </a:lstStyle>
          <a:p>
            <a:r>
              <a:rPr lang="en-GB"/>
              <a:t>Click icon to add picture</a:t>
            </a:r>
            <a:endParaRPr lang="en-PT" dirty="0"/>
          </a:p>
        </p:txBody>
      </p:sp>
      <p:sp>
        <p:nvSpPr>
          <p:cNvPr id="19" name="Picture Placeholder 2">
            <a:extLst>
              <a:ext uri="{FF2B5EF4-FFF2-40B4-BE49-F238E27FC236}">
                <a16:creationId xmlns:a16="http://schemas.microsoft.com/office/drawing/2014/main" id="{4C97D981-5ED7-D74C-B577-C52D703DA70F}"/>
              </a:ext>
            </a:extLst>
          </p:cNvPr>
          <p:cNvSpPr>
            <a:spLocks noGrp="1"/>
          </p:cNvSpPr>
          <p:nvPr>
            <p:ph type="pic" sz="quarter" idx="32"/>
          </p:nvPr>
        </p:nvSpPr>
        <p:spPr>
          <a:xfrm>
            <a:off x="3666309" y="2305455"/>
            <a:ext cx="2289600" cy="1080000"/>
          </a:xfrm>
          <a:noFill/>
        </p:spPr>
        <p:txBody>
          <a:bodyPr/>
          <a:lstStyle>
            <a:lvl1pPr marL="0" indent="0">
              <a:buNone/>
              <a:defRPr>
                <a:noFill/>
              </a:defRPr>
            </a:lvl1pPr>
          </a:lstStyle>
          <a:p>
            <a:r>
              <a:rPr lang="en-GB"/>
              <a:t>Click icon to add picture</a:t>
            </a:r>
            <a:endParaRPr lang="en-PT" dirty="0"/>
          </a:p>
        </p:txBody>
      </p:sp>
      <p:sp>
        <p:nvSpPr>
          <p:cNvPr id="22" name="Picture Placeholder 2">
            <a:extLst>
              <a:ext uri="{FF2B5EF4-FFF2-40B4-BE49-F238E27FC236}">
                <a16:creationId xmlns:a16="http://schemas.microsoft.com/office/drawing/2014/main" id="{E051EBB6-B820-7D4D-A9EE-45232BAE6091}"/>
              </a:ext>
            </a:extLst>
          </p:cNvPr>
          <p:cNvSpPr>
            <a:spLocks noGrp="1"/>
          </p:cNvSpPr>
          <p:nvPr>
            <p:ph type="pic" sz="quarter" idx="35"/>
          </p:nvPr>
        </p:nvSpPr>
        <p:spPr>
          <a:xfrm>
            <a:off x="6252618" y="2305455"/>
            <a:ext cx="2289600" cy="1080000"/>
          </a:xfrm>
          <a:noFill/>
        </p:spPr>
        <p:txBody>
          <a:bodyPr/>
          <a:lstStyle>
            <a:lvl1pPr marL="0" indent="0">
              <a:buNone/>
              <a:defRPr>
                <a:noFill/>
              </a:defRPr>
            </a:lvl1pPr>
          </a:lstStyle>
          <a:p>
            <a:r>
              <a:rPr lang="en-GB"/>
              <a:t>Click icon to add picture</a:t>
            </a:r>
            <a:endParaRPr lang="en-PT" dirty="0"/>
          </a:p>
        </p:txBody>
      </p:sp>
      <p:sp>
        <p:nvSpPr>
          <p:cNvPr id="27" name="Picture Placeholder 2">
            <a:extLst>
              <a:ext uri="{FF2B5EF4-FFF2-40B4-BE49-F238E27FC236}">
                <a16:creationId xmlns:a16="http://schemas.microsoft.com/office/drawing/2014/main" id="{E51D7EF8-DED9-BF4E-BD53-AED364A78AF7}"/>
              </a:ext>
            </a:extLst>
          </p:cNvPr>
          <p:cNvSpPr>
            <a:spLocks noGrp="1"/>
          </p:cNvSpPr>
          <p:nvPr>
            <p:ph type="pic" sz="quarter" idx="38"/>
          </p:nvPr>
        </p:nvSpPr>
        <p:spPr>
          <a:xfrm>
            <a:off x="8841600" y="2305455"/>
            <a:ext cx="2289600" cy="1080000"/>
          </a:xfrm>
          <a:noFill/>
        </p:spPr>
        <p:txBody>
          <a:bodyPr/>
          <a:lstStyle>
            <a:lvl1pPr marL="0" indent="0">
              <a:buNone/>
              <a:defRPr>
                <a:noFill/>
              </a:defRPr>
            </a:lvl1pPr>
          </a:lstStyle>
          <a:p>
            <a:r>
              <a:rPr lang="en-GB"/>
              <a:t>Click icon to add picture</a:t>
            </a:r>
            <a:endParaRPr lang="en-PT" dirty="0"/>
          </a:p>
        </p:txBody>
      </p:sp>
      <p:sp>
        <p:nvSpPr>
          <p:cNvPr id="24" name="Picture Placeholder 2">
            <a:extLst>
              <a:ext uri="{FF2B5EF4-FFF2-40B4-BE49-F238E27FC236}">
                <a16:creationId xmlns:a16="http://schemas.microsoft.com/office/drawing/2014/main" id="{2E285179-D040-0043-B89D-273B9236FE0E}"/>
              </a:ext>
            </a:extLst>
          </p:cNvPr>
          <p:cNvSpPr>
            <a:spLocks noGrp="1"/>
          </p:cNvSpPr>
          <p:nvPr>
            <p:ph type="pic" sz="quarter" idx="41"/>
          </p:nvPr>
        </p:nvSpPr>
        <p:spPr>
          <a:xfrm>
            <a:off x="3666309" y="3716407"/>
            <a:ext cx="2289600" cy="1080000"/>
          </a:xfrm>
          <a:noFill/>
        </p:spPr>
        <p:txBody>
          <a:bodyPr/>
          <a:lstStyle>
            <a:lvl1pPr marL="0" indent="0">
              <a:buNone/>
              <a:defRPr>
                <a:noFill/>
              </a:defRPr>
            </a:lvl1pPr>
          </a:lstStyle>
          <a:p>
            <a:r>
              <a:rPr lang="en-GB"/>
              <a:t>Click icon to add picture</a:t>
            </a:r>
            <a:endParaRPr lang="en-PT" dirty="0"/>
          </a:p>
        </p:txBody>
      </p:sp>
      <p:sp>
        <p:nvSpPr>
          <p:cNvPr id="29" name="Picture Placeholder 2">
            <a:extLst>
              <a:ext uri="{FF2B5EF4-FFF2-40B4-BE49-F238E27FC236}">
                <a16:creationId xmlns:a16="http://schemas.microsoft.com/office/drawing/2014/main" id="{633611EE-9237-E744-9AFE-00AFFE0ECB06}"/>
              </a:ext>
            </a:extLst>
          </p:cNvPr>
          <p:cNvSpPr>
            <a:spLocks noGrp="1"/>
          </p:cNvSpPr>
          <p:nvPr>
            <p:ph type="pic" sz="quarter" idx="42"/>
          </p:nvPr>
        </p:nvSpPr>
        <p:spPr>
          <a:xfrm>
            <a:off x="6252618" y="3716407"/>
            <a:ext cx="2289600" cy="1080000"/>
          </a:xfrm>
          <a:noFill/>
        </p:spPr>
        <p:txBody>
          <a:bodyPr/>
          <a:lstStyle>
            <a:lvl1pPr marL="0" indent="0">
              <a:buNone/>
              <a:defRPr>
                <a:noFill/>
              </a:defRPr>
            </a:lvl1pPr>
          </a:lstStyle>
          <a:p>
            <a:r>
              <a:rPr lang="en-GB"/>
              <a:t>Click icon to add picture</a:t>
            </a:r>
            <a:endParaRPr lang="en-PT" dirty="0"/>
          </a:p>
        </p:txBody>
      </p:sp>
      <p:sp>
        <p:nvSpPr>
          <p:cNvPr id="32" name="Picture Placeholder 2">
            <a:extLst>
              <a:ext uri="{FF2B5EF4-FFF2-40B4-BE49-F238E27FC236}">
                <a16:creationId xmlns:a16="http://schemas.microsoft.com/office/drawing/2014/main" id="{AA75E857-B716-BC40-A09E-D16FDA7F3CE6}"/>
              </a:ext>
            </a:extLst>
          </p:cNvPr>
          <p:cNvSpPr>
            <a:spLocks noGrp="1"/>
          </p:cNvSpPr>
          <p:nvPr>
            <p:ph type="pic" sz="quarter" idx="43"/>
          </p:nvPr>
        </p:nvSpPr>
        <p:spPr>
          <a:xfrm>
            <a:off x="8841600" y="3716407"/>
            <a:ext cx="2289600" cy="1080000"/>
          </a:xfrm>
          <a:noFill/>
        </p:spPr>
        <p:txBody>
          <a:bodyPr/>
          <a:lstStyle>
            <a:lvl1pPr marL="0" indent="0">
              <a:buNone/>
              <a:defRPr>
                <a:noFill/>
              </a:defRPr>
            </a:lvl1pPr>
          </a:lstStyle>
          <a:p>
            <a:r>
              <a:rPr lang="en-GB"/>
              <a:t>Click icon to add picture</a:t>
            </a:r>
            <a:endParaRPr lang="en-PT" dirty="0"/>
          </a:p>
        </p:txBody>
      </p:sp>
      <p:sp>
        <p:nvSpPr>
          <p:cNvPr id="15" name="Text Placeholder 7">
            <a:extLst>
              <a:ext uri="{FF2B5EF4-FFF2-40B4-BE49-F238E27FC236}">
                <a16:creationId xmlns:a16="http://schemas.microsoft.com/office/drawing/2014/main" id="{225BF25A-EAEB-7A47-AF98-B8605EE3A872}"/>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16" name="Title 1">
            <a:extLst>
              <a:ext uri="{FF2B5EF4-FFF2-40B4-BE49-F238E27FC236}">
                <a16:creationId xmlns:a16="http://schemas.microsoft.com/office/drawing/2014/main" id="{9CBB35CE-50C6-0846-8434-DFB962523E3F}"/>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17" name="Text Placeholder 7">
            <a:extLst>
              <a:ext uri="{FF2B5EF4-FFF2-40B4-BE49-F238E27FC236}">
                <a16:creationId xmlns:a16="http://schemas.microsoft.com/office/drawing/2014/main" id="{C8C7F4C6-73A3-514A-94B5-75CF41FA359B}"/>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389745391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0_1_Content Grid 6">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079998" y="2245523"/>
            <a:ext cx="2959200" cy="857533"/>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Based on the storage and processing technologies employed, it is possible to distinguish four distinct phases of IT development.</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080000" y="1726544"/>
            <a:ext cx="2959200" cy="518979"/>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this multiple lines option title</a:t>
            </a:r>
          </a:p>
        </p:txBody>
      </p:sp>
      <p:sp>
        <p:nvSpPr>
          <p:cNvPr id="33" name="Text Placeholder 7">
            <a:extLst>
              <a:ext uri="{FF2B5EF4-FFF2-40B4-BE49-F238E27FC236}">
                <a16:creationId xmlns:a16="http://schemas.microsoft.com/office/drawing/2014/main" id="{A3808C06-B826-5343-B051-30B66A008202}"/>
              </a:ext>
            </a:extLst>
          </p:cNvPr>
          <p:cNvSpPr>
            <a:spLocks noGrp="1"/>
          </p:cNvSpPr>
          <p:nvPr>
            <p:ph type="body" sz="quarter" idx="18" hasCustomPrompt="1"/>
          </p:nvPr>
        </p:nvSpPr>
        <p:spPr>
          <a:xfrm>
            <a:off x="4615200" y="2245523"/>
            <a:ext cx="2959200" cy="857533"/>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Based on the storage and processing technologies employed, it is possible to distinguish four distinct phases of IT development.</a:t>
            </a:r>
          </a:p>
        </p:txBody>
      </p:sp>
      <p:sp>
        <p:nvSpPr>
          <p:cNvPr id="34" name="Text Placeholder 7">
            <a:extLst>
              <a:ext uri="{FF2B5EF4-FFF2-40B4-BE49-F238E27FC236}">
                <a16:creationId xmlns:a16="http://schemas.microsoft.com/office/drawing/2014/main" id="{AA63282C-1AB0-5649-94A0-37AAFE4BD403}"/>
              </a:ext>
            </a:extLst>
          </p:cNvPr>
          <p:cNvSpPr>
            <a:spLocks noGrp="1"/>
          </p:cNvSpPr>
          <p:nvPr>
            <p:ph type="body" sz="quarter" idx="19" hasCustomPrompt="1"/>
          </p:nvPr>
        </p:nvSpPr>
        <p:spPr>
          <a:xfrm>
            <a:off x="4615200" y="1721468"/>
            <a:ext cx="2959200" cy="518979"/>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this multiple lines option title</a:t>
            </a:r>
          </a:p>
        </p:txBody>
      </p:sp>
      <p:sp>
        <p:nvSpPr>
          <p:cNvPr id="39" name="Text Placeholder 7">
            <a:extLst>
              <a:ext uri="{FF2B5EF4-FFF2-40B4-BE49-F238E27FC236}">
                <a16:creationId xmlns:a16="http://schemas.microsoft.com/office/drawing/2014/main" id="{76AE97C1-AEF1-8748-9972-E8866894FA6C}"/>
              </a:ext>
            </a:extLst>
          </p:cNvPr>
          <p:cNvSpPr>
            <a:spLocks noGrp="1"/>
          </p:cNvSpPr>
          <p:nvPr>
            <p:ph type="body" sz="quarter" idx="24" hasCustomPrompt="1"/>
          </p:nvPr>
        </p:nvSpPr>
        <p:spPr>
          <a:xfrm>
            <a:off x="8150400" y="2245523"/>
            <a:ext cx="2959200" cy="857533"/>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Based on the storage and processing technologies employed, it is possible to distinguish four distinct phases of IT development.</a:t>
            </a:r>
          </a:p>
        </p:txBody>
      </p:sp>
      <p:sp>
        <p:nvSpPr>
          <p:cNvPr id="40" name="Text Placeholder 7">
            <a:extLst>
              <a:ext uri="{FF2B5EF4-FFF2-40B4-BE49-F238E27FC236}">
                <a16:creationId xmlns:a16="http://schemas.microsoft.com/office/drawing/2014/main" id="{6703B4E2-4E83-6C40-8311-F8A7ADDD17F4}"/>
              </a:ext>
            </a:extLst>
          </p:cNvPr>
          <p:cNvSpPr>
            <a:spLocks noGrp="1"/>
          </p:cNvSpPr>
          <p:nvPr>
            <p:ph type="body" sz="quarter" idx="25" hasCustomPrompt="1"/>
          </p:nvPr>
        </p:nvSpPr>
        <p:spPr>
          <a:xfrm>
            <a:off x="8150400" y="1721468"/>
            <a:ext cx="2959200" cy="518979"/>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this multiple lines option title</a:t>
            </a:r>
          </a:p>
        </p:txBody>
      </p:sp>
      <p:sp>
        <p:nvSpPr>
          <p:cNvPr id="2" name="Rectangle 1">
            <a:extLst>
              <a:ext uri="{FF2B5EF4-FFF2-40B4-BE49-F238E27FC236}">
                <a16:creationId xmlns:a16="http://schemas.microsoft.com/office/drawing/2014/main" id="{519C6C6D-4AD1-D94F-A7F8-0C696B90B3FD}"/>
              </a:ext>
            </a:extLst>
          </p:cNvPr>
          <p:cNvSpPr/>
          <p:nvPr userDrawn="1"/>
        </p:nvSpPr>
        <p:spPr>
          <a:xfrm>
            <a:off x="1079998" y="1597180"/>
            <a:ext cx="2959200" cy="3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17" name="Rectangle 16">
            <a:extLst>
              <a:ext uri="{FF2B5EF4-FFF2-40B4-BE49-F238E27FC236}">
                <a16:creationId xmlns:a16="http://schemas.microsoft.com/office/drawing/2014/main" id="{74B96CD7-A210-6842-8242-FF15C9F6856E}"/>
              </a:ext>
            </a:extLst>
          </p:cNvPr>
          <p:cNvSpPr/>
          <p:nvPr userDrawn="1"/>
        </p:nvSpPr>
        <p:spPr>
          <a:xfrm>
            <a:off x="4615198" y="1597180"/>
            <a:ext cx="2959200" cy="3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18" name="Rectangle 17">
            <a:extLst>
              <a:ext uri="{FF2B5EF4-FFF2-40B4-BE49-F238E27FC236}">
                <a16:creationId xmlns:a16="http://schemas.microsoft.com/office/drawing/2014/main" id="{B18DB5B3-B5A1-EB41-9AF4-AEF80DF21EE6}"/>
              </a:ext>
            </a:extLst>
          </p:cNvPr>
          <p:cNvSpPr/>
          <p:nvPr userDrawn="1"/>
        </p:nvSpPr>
        <p:spPr>
          <a:xfrm>
            <a:off x="8150398" y="1597180"/>
            <a:ext cx="2959200" cy="3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29" name="Text Placeholder 7">
            <a:extLst>
              <a:ext uri="{FF2B5EF4-FFF2-40B4-BE49-F238E27FC236}">
                <a16:creationId xmlns:a16="http://schemas.microsoft.com/office/drawing/2014/main" id="{6447C4D7-2853-B641-A290-0F4F1C54DAD3}"/>
              </a:ext>
            </a:extLst>
          </p:cNvPr>
          <p:cNvSpPr>
            <a:spLocks noGrp="1"/>
          </p:cNvSpPr>
          <p:nvPr>
            <p:ph type="body" sz="quarter" idx="30" hasCustomPrompt="1"/>
          </p:nvPr>
        </p:nvSpPr>
        <p:spPr>
          <a:xfrm>
            <a:off x="1079996" y="4132586"/>
            <a:ext cx="2959200" cy="857533"/>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Based on the storage and processing technologies employed, it is possible to distinguish four distinct phases of IT development.</a:t>
            </a:r>
          </a:p>
        </p:txBody>
      </p:sp>
      <p:sp>
        <p:nvSpPr>
          <p:cNvPr id="30" name="Text Placeholder 7">
            <a:extLst>
              <a:ext uri="{FF2B5EF4-FFF2-40B4-BE49-F238E27FC236}">
                <a16:creationId xmlns:a16="http://schemas.microsoft.com/office/drawing/2014/main" id="{9EEEDB7B-6845-214B-9A0E-8494146A6E26}"/>
              </a:ext>
            </a:extLst>
          </p:cNvPr>
          <p:cNvSpPr>
            <a:spLocks noGrp="1"/>
          </p:cNvSpPr>
          <p:nvPr>
            <p:ph type="body" sz="quarter" idx="31" hasCustomPrompt="1"/>
          </p:nvPr>
        </p:nvSpPr>
        <p:spPr>
          <a:xfrm>
            <a:off x="1079998" y="3613607"/>
            <a:ext cx="2959200" cy="518979"/>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this multiple lines option title</a:t>
            </a:r>
          </a:p>
        </p:txBody>
      </p:sp>
      <p:sp>
        <p:nvSpPr>
          <p:cNvPr id="31" name="Text Placeholder 7">
            <a:extLst>
              <a:ext uri="{FF2B5EF4-FFF2-40B4-BE49-F238E27FC236}">
                <a16:creationId xmlns:a16="http://schemas.microsoft.com/office/drawing/2014/main" id="{6DE17E62-075A-504D-8851-553C3AA4370E}"/>
              </a:ext>
            </a:extLst>
          </p:cNvPr>
          <p:cNvSpPr>
            <a:spLocks noGrp="1"/>
          </p:cNvSpPr>
          <p:nvPr>
            <p:ph type="body" sz="quarter" idx="32" hasCustomPrompt="1"/>
          </p:nvPr>
        </p:nvSpPr>
        <p:spPr>
          <a:xfrm>
            <a:off x="4615198" y="4132586"/>
            <a:ext cx="2959200" cy="857533"/>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Based on the storage and processing technologies employed, it is possible to distinguish four distinct phases of IT development.</a:t>
            </a:r>
          </a:p>
        </p:txBody>
      </p:sp>
      <p:sp>
        <p:nvSpPr>
          <p:cNvPr id="35" name="Text Placeholder 7">
            <a:extLst>
              <a:ext uri="{FF2B5EF4-FFF2-40B4-BE49-F238E27FC236}">
                <a16:creationId xmlns:a16="http://schemas.microsoft.com/office/drawing/2014/main" id="{354F0F84-4C72-2B45-8421-67AF6C9767C7}"/>
              </a:ext>
            </a:extLst>
          </p:cNvPr>
          <p:cNvSpPr>
            <a:spLocks noGrp="1"/>
          </p:cNvSpPr>
          <p:nvPr>
            <p:ph type="body" sz="quarter" idx="33" hasCustomPrompt="1"/>
          </p:nvPr>
        </p:nvSpPr>
        <p:spPr>
          <a:xfrm>
            <a:off x="4615198" y="3608531"/>
            <a:ext cx="2959200" cy="518979"/>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this multiple lines option title</a:t>
            </a:r>
          </a:p>
        </p:txBody>
      </p:sp>
      <p:sp>
        <p:nvSpPr>
          <p:cNvPr id="36" name="Text Placeholder 7">
            <a:extLst>
              <a:ext uri="{FF2B5EF4-FFF2-40B4-BE49-F238E27FC236}">
                <a16:creationId xmlns:a16="http://schemas.microsoft.com/office/drawing/2014/main" id="{B1EB0EF6-3E97-1C43-AEE5-CAFBB232471D}"/>
              </a:ext>
            </a:extLst>
          </p:cNvPr>
          <p:cNvSpPr>
            <a:spLocks noGrp="1"/>
          </p:cNvSpPr>
          <p:nvPr>
            <p:ph type="body" sz="quarter" idx="34" hasCustomPrompt="1"/>
          </p:nvPr>
        </p:nvSpPr>
        <p:spPr>
          <a:xfrm>
            <a:off x="8150398" y="4132586"/>
            <a:ext cx="2959200" cy="857533"/>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Based on the storage and processing technologies employed, it is possible to distinguish four distinct phases of IT development.</a:t>
            </a:r>
          </a:p>
        </p:txBody>
      </p:sp>
      <p:sp>
        <p:nvSpPr>
          <p:cNvPr id="37" name="Text Placeholder 7">
            <a:extLst>
              <a:ext uri="{FF2B5EF4-FFF2-40B4-BE49-F238E27FC236}">
                <a16:creationId xmlns:a16="http://schemas.microsoft.com/office/drawing/2014/main" id="{D776AAEC-9BBF-4B43-8D9F-3E17E9636C71}"/>
              </a:ext>
            </a:extLst>
          </p:cNvPr>
          <p:cNvSpPr>
            <a:spLocks noGrp="1"/>
          </p:cNvSpPr>
          <p:nvPr>
            <p:ph type="body" sz="quarter" idx="35" hasCustomPrompt="1"/>
          </p:nvPr>
        </p:nvSpPr>
        <p:spPr>
          <a:xfrm>
            <a:off x="8150398" y="3608531"/>
            <a:ext cx="2959200" cy="518979"/>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this multiple lines option title</a:t>
            </a:r>
          </a:p>
        </p:txBody>
      </p:sp>
      <p:sp>
        <p:nvSpPr>
          <p:cNvPr id="41" name="Rectangle 40">
            <a:extLst>
              <a:ext uri="{FF2B5EF4-FFF2-40B4-BE49-F238E27FC236}">
                <a16:creationId xmlns:a16="http://schemas.microsoft.com/office/drawing/2014/main" id="{E70FE203-75C7-4441-A66D-4D9B7D69B4F9}"/>
              </a:ext>
            </a:extLst>
          </p:cNvPr>
          <p:cNvSpPr/>
          <p:nvPr userDrawn="1"/>
        </p:nvSpPr>
        <p:spPr>
          <a:xfrm>
            <a:off x="1079996" y="3484243"/>
            <a:ext cx="2959200" cy="3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42" name="Rectangle 41">
            <a:extLst>
              <a:ext uri="{FF2B5EF4-FFF2-40B4-BE49-F238E27FC236}">
                <a16:creationId xmlns:a16="http://schemas.microsoft.com/office/drawing/2014/main" id="{FA0D017E-D97C-8642-8A03-2950DADD2ECE}"/>
              </a:ext>
            </a:extLst>
          </p:cNvPr>
          <p:cNvSpPr/>
          <p:nvPr userDrawn="1"/>
        </p:nvSpPr>
        <p:spPr>
          <a:xfrm>
            <a:off x="4615196" y="3484243"/>
            <a:ext cx="2959200" cy="3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43" name="Rectangle 42">
            <a:extLst>
              <a:ext uri="{FF2B5EF4-FFF2-40B4-BE49-F238E27FC236}">
                <a16:creationId xmlns:a16="http://schemas.microsoft.com/office/drawing/2014/main" id="{22A51CC3-64A0-CB48-91FD-0188311BF8AA}"/>
              </a:ext>
            </a:extLst>
          </p:cNvPr>
          <p:cNvSpPr/>
          <p:nvPr userDrawn="1"/>
        </p:nvSpPr>
        <p:spPr>
          <a:xfrm>
            <a:off x="8150396" y="3484243"/>
            <a:ext cx="2959200" cy="3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25" name="Text Placeholder 7">
            <a:extLst>
              <a:ext uri="{FF2B5EF4-FFF2-40B4-BE49-F238E27FC236}">
                <a16:creationId xmlns:a16="http://schemas.microsoft.com/office/drawing/2014/main" id="{28B56567-6174-3741-8E0E-21503601854A}"/>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26" name="Title 1">
            <a:extLst>
              <a:ext uri="{FF2B5EF4-FFF2-40B4-BE49-F238E27FC236}">
                <a16:creationId xmlns:a16="http://schemas.microsoft.com/office/drawing/2014/main" id="{7DC6060D-667D-C24D-A32A-F6C74E8CC0E8}"/>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27" name="Text Placeholder 7">
            <a:extLst>
              <a:ext uri="{FF2B5EF4-FFF2-40B4-BE49-F238E27FC236}">
                <a16:creationId xmlns:a16="http://schemas.microsoft.com/office/drawing/2014/main" id="{4403707B-0BC6-FA48-B11C-B3E36110D2BF}"/>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121877080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0_2_Content Grid 4">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079998" y="2245523"/>
            <a:ext cx="4726800" cy="857533"/>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In this context, it is the current state of humanity's knowledge of how to combine resources to produce desired products, to solve problems, </a:t>
            </a:r>
            <a:r>
              <a:rPr lang="en-GB" dirty="0" err="1"/>
              <a:t>fulfill</a:t>
            </a:r>
            <a:r>
              <a:rPr lang="en-GB" dirty="0"/>
              <a:t> needs, or satisfy wants; it includes technical methods, skills, processes, techniques, tools and raw materials.</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080000" y="1726544"/>
            <a:ext cx="4726800" cy="518979"/>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The word "technology" can also be used to refer to a collection of techniques</a:t>
            </a:r>
          </a:p>
        </p:txBody>
      </p:sp>
      <p:sp>
        <p:nvSpPr>
          <p:cNvPr id="2" name="Rectangle 1">
            <a:extLst>
              <a:ext uri="{FF2B5EF4-FFF2-40B4-BE49-F238E27FC236}">
                <a16:creationId xmlns:a16="http://schemas.microsoft.com/office/drawing/2014/main" id="{519C6C6D-4AD1-D94F-A7F8-0C696B90B3FD}"/>
              </a:ext>
            </a:extLst>
          </p:cNvPr>
          <p:cNvSpPr/>
          <p:nvPr userDrawn="1"/>
        </p:nvSpPr>
        <p:spPr>
          <a:xfrm>
            <a:off x="1079998" y="1597180"/>
            <a:ext cx="4726800" cy="3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29" name="Text Placeholder 7">
            <a:extLst>
              <a:ext uri="{FF2B5EF4-FFF2-40B4-BE49-F238E27FC236}">
                <a16:creationId xmlns:a16="http://schemas.microsoft.com/office/drawing/2014/main" id="{6447C4D7-2853-B641-A290-0F4F1C54DAD3}"/>
              </a:ext>
            </a:extLst>
          </p:cNvPr>
          <p:cNvSpPr>
            <a:spLocks noGrp="1"/>
          </p:cNvSpPr>
          <p:nvPr>
            <p:ph type="body" sz="quarter" idx="30" hasCustomPrompt="1"/>
          </p:nvPr>
        </p:nvSpPr>
        <p:spPr>
          <a:xfrm>
            <a:off x="1079996" y="4132586"/>
            <a:ext cx="4726800" cy="857533"/>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In this context, it is the current state of humanity's knowledge of how to combine resources to produce desired products, to solve problems, </a:t>
            </a:r>
            <a:r>
              <a:rPr lang="en-GB" dirty="0" err="1"/>
              <a:t>fulfill</a:t>
            </a:r>
            <a:r>
              <a:rPr lang="en-GB" dirty="0"/>
              <a:t> needs, or satisfy wants; it includes technical methods, skills, processes, techniques, tools and raw materials.</a:t>
            </a:r>
          </a:p>
        </p:txBody>
      </p:sp>
      <p:sp>
        <p:nvSpPr>
          <p:cNvPr id="30" name="Text Placeholder 7">
            <a:extLst>
              <a:ext uri="{FF2B5EF4-FFF2-40B4-BE49-F238E27FC236}">
                <a16:creationId xmlns:a16="http://schemas.microsoft.com/office/drawing/2014/main" id="{9EEEDB7B-6845-214B-9A0E-8494146A6E26}"/>
              </a:ext>
            </a:extLst>
          </p:cNvPr>
          <p:cNvSpPr>
            <a:spLocks noGrp="1"/>
          </p:cNvSpPr>
          <p:nvPr>
            <p:ph type="body" sz="quarter" idx="31" hasCustomPrompt="1"/>
          </p:nvPr>
        </p:nvSpPr>
        <p:spPr>
          <a:xfrm>
            <a:off x="1079998" y="3613607"/>
            <a:ext cx="4726800" cy="518979"/>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The word "technology" can also be used to refer to a collection of techniques</a:t>
            </a:r>
          </a:p>
        </p:txBody>
      </p:sp>
      <p:sp>
        <p:nvSpPr>
          <p:cNvPr id="41" name="Rectangle 40">
            <a:extLst>
              <a:ext uri="{FF2B5EF4-FFF2-40B4-BE49-F238E27FC236}">
                <a16:creationId xmlns:a16="http://schemas.microsoft.com/office/drawing/2014/main" id="{E70FE203-75C7-4441-A66D-4D9B7D69B4F9}"/>
              </a:ext>
            </a:extLst>
          </p:cNvPr>
          <p:cNvSpPr/>
          <p:nvPr userDrawn="1"/>
        </p:nvSpPr>
        <p:spPr>
          <a:xfrm>
            <a:off x="1079996" y="3484243"/>
            <a:ext cx="4726800" cy="3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25" name="Text Placeholder 7">
            <a:extLst>
              <a:ext uri="{FF2B5EF4-FFF2-40B4-BE49-F238E27FC236}">
                <a16:creationId xmlns:a16="http://schemas.microsoft.com/office/drawing/2014/main" id="{A2C398D9-63EB-CF4A-9948-12B38BFB1B92}"/>
              </a:ext>
            </a:extLst>
          </p:cNvPr>
          <p:cNvSpPr>
            <a:spLocks noGrp="1"/>
          </p:cNvSpPr>
          <p:nvPr>
            <p:ph type="body" sz="quarter" idx="32" hasCustomPrompt="1"/>
          </p:nvPr>
        </p:nvSpPr>
        <p:spPr>
          <a:xfrm>
            <a:off x="6382796" y="2245523"/>
            <a:ext cx="4726800" cy="857533"/>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In this context, it is the current state of humanity's knowledge of how to combine resources to produce desired products, to solve problems, </a:t>
            </a:r>
            <a:r>
              <a:rPr lang="en-GB" dirty="0" err="1"/>
              <a:t>fulfill</a:t>
            </a:r>
            <a:r>
              <a:rPr lang="en-GB" dirty="0"/>
              <a:t> needs, or satisfy wants; it includes technical methods, skills, processes, techniques, tools and raw materials.</a:t>
            </a:r>
          </a:p>
        </p:txBody>
      </p:sp>
      <p:sp>
        <p:nvSpPr>
          <p:cNvPr id="26" name="Text Placeholder 7">
            <a:extLst>
              <a:ext uri="{FF2B5EF4-FFF2-40B4-BE49-F238E27FC236}">
                <a16:creationId xmlns:a16="http://schemas.microsoft.com/office/drawing/2014/main" id="{32694D55-9A3A-884B-BD19-2288DE1FADE0}"/>
              </a:ext>
            </a:extLst>
          </p:cNvPr>
          <p:cNvSpPr>
            <a:spLocks noGrp="1"/>
          </p:cNvSpPr>
          <p:nvPr>
            <p:ph type="body" sz="quarter" idx="33" hasCustomPrompt="1"/>
          </p:nvPr>
        </p:nvSpPr>
        <p:spPr>
          <a:xfrm>
            <a:off x="6382798" y="1726544"/>
            <a:ext cx="4726800" cy="518979"/>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The word "technology" can also be used to refer to a collection of techniques</a:t>
            </a:r>
          </a:p>
        </p:txBody>
      </p:sp>
      <p:sp>
        <p:nvSpPr>
          <p:cNvPr id="27" name="Rectangle 26">
            <a:extLst>
              <a:ext uri="{FF2B5EF4-FFF2-40B4-BE49-F238E27FC236}">
                <a16:creationId xmlns:a16="http://schemas.microsoft.com/office/drawing/2014/main" id="{7BCC5D30-B1E9-A341-B81B-D994ED074EE3}"/>
              </a:ext>
            </a:extLst>
          </p:cNvPr>
          <p:cNvSpPr/>
          <p:nvPr userDrawn="1"/>
        </p:nvSpPr>
        <p:spPr>
          <a:xfrm>
            <a:off x="6382796" y="1595960"/>
            <a:ext cx="4726800" cy="3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28" name="Text Placeholder 7">
            <a:extLst>
              <a:ext uri="{FF2B5EF4-FFF2-40B4-BE49-F238E27FC236}">
                <a16:creationId xmlns:a16="http://schemas.microsoft.com/office/drawing/2014/main" id="{F9B3C98A-B3B3-124C-9DE4-3316578ECEFB}"/>
              </a:ext>
            </a:extLst>
          </p:cNvPr>
          <p:cNvSpPr>
            <a:spLocks noGrp="1"/>
          </p:cNvSpPr>
          <p:nvPr>
            <p:ph type="body" sz="quarter" idx="34" hasCustomPrompt="1"/>
          </p:nvPr>
        </p:nvSpPr>
        <p:spPr>
          <a:xfrm>
            <a:off x="6382794" y="4132586"/>
            <a:ext cx="4726800" cy="857533"/>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In this context, it is the current state of humanity's knowledge of how to combine resources to produce desired products, to solve problems, </a:t>
            </a:r>
            <a:r>
              <a:rPr lang="en-GB" dirty="0" err="1"/>
              <a:t>fulfill</a:t>
            </a:r>
            <a:r>
              <a:rPr lang="en-GB" dirty="0"/>
              <a:t> needs, or satisfy wants; it includes technical methods, skills, processes, techniques, tools and raw materials.</a:t>
            </a:r>
          </a:p>
        </p:txBody>
      </p:sp>
      <p:sp>
        <p:nvSpPr>
          <p:cNvPr id="32" name="Text Placeholder 7">
            <a:extLst>
              <a:ext uri="{FF2B5EF4-FFF2-40B4-BE49-F238E27FC236}">
                <a16:creationId xmlns:a16="http://schemas.microsoft.com/office/drawing/2014/main" id="{748293B1-8961-5143-A89F-1AC3C960A340}"/>
              </a:ext>
            </a:extLst>
          </p:cNvPr>
          <p:cNvSpPr>
            <a:spLocks noGrp="1"/>
          </p:cNvSpPr>
          <p:nvPr>
            <p:ph type="body" sz="quarter" idx="35" hasCustomPrompt="1"/>
          </p:nvPr>
        </p:nvSpPr>
        <p:spPr>
          <a:xfrm>
            <a:off x="6382796" y="3613607"/>
            <a:ext cx="4726800" cy="518979"/>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The word "technology" can also be used to refer to a collection of techniques</a:t>
            </a:r>
          </a:p>
        </p:txBody>
      </p:sp>
      <p:sp>
        <p:nvSpPr>
          <p:cNvPr id="38" name="Rectangle 37">
            <a:extLst>
              <a:ext uri="{FF2B5EF4-FFF2-40B4-BE49-F238E27FC236}">
                <a16:creationId xmlns:a16="http://schemas.microsoft.com/office/drawing/2014/main" id="{A56803FD-895D-284D-821A-5702C6D5B89E}"/>
              </a:ext>
            </a:extLst>
          </p:cNvPr>
          <p:cNvSpPr/>
          <p:nvPr userDrawn="1"/>
        </p:nvSpPr>
        <p:spPr>
          <a:xfrm>
            <a:off x="6382794" y="3484243"/>
            <a:ext cx="4726800" cy="3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19" name="Text Placeholder 7">
            <a:extLst>
              <a:ext uri="{FF2B5EF4-FFF2-40B4-BE49-F238E27FC236}">
                <a16:creationId xmlns:a16="http://schemas.microsoft.com/office/drawing/2014/main" id="{AFAA0023-01B5-6341-8AA6-0576079490A4}"/>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20" name="Title 1">
            <a:extLst>
              <a:ext uri="{FF2B5EF4-FFF2-40B4-BE49-F238E27FC236}">
                <a16:creationId xmlns:a16="http://schemas.microsoft.com/office/drawing/2014/main" id="{4ACC2BB1-332C-3E41-A029-B76CD243CBA4}"/>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21" name="Text Placeholder 7">
            <a:extLst>
              <a:ext uri="{FF2B5EF4-FFF2-40B4-BE49-F238E27FC236}">
                <a16:creationId xmlns:a16="http://schemas.microsoft.com/office/drawing/2014/main" id="{7B82F30B-06B0-CD4E-B176-E73384D8D12E}"/>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165546857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1_1_Info Table 3 Columns">
    <p:bg>
      <p:bgPr>
        <a:solidFill>
          <a:schemeClr val="bg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3494186" y="1755524"/>
            <a:ext cx="2570400" cy="834995"/>
          </a:xfrm>
          <a:prstGeom prst="rect">
            <a:avLst/>
          </a:prstGeom>
          <a:solidFill>
            <a:srgbClr val="D1F5EA"/>
          </a:solidFill>
        </p:spPr>
        <p:txBody>
          <a:bodyPr lIns="180000" tIns="180000" rIns="180000" bIns="144000" anchor="t">
            <a:spAutoFit/>
          </a:bodyPr>
          <a:lstStyle>
            <a:lvl1pPr marL="0" indent="0">
              <a:lnSpc>
                <a:spcPct val="100000"/>
              </a:lnSpc>
              <a:buNone/>
              <a:defRPr sz="1100" b="1" i="0">
                <a:solidFill>
                  <a:schemeClr val="tx1"/>
                </a:solidFill>
                <a:latin typeface="Equip Extended" panose="02000503030000020004" pitchFamily="2" charset="77"/>
              </a:defRPr>
            </a:lvl1pPr>
          </a:lstStyle>
          <a:p>
            <a:pPr lvl="0"/>
            <a:r>
              <a:rPr lang="en-GB" dirty="0"/>
              <a:t>The word "technology" can also be used to refer to a collection of techniques</a:t>
            </a:r>
          </a:p>
        </p:txBody>
      </p:sp>
      <p:sp>
        <p:nvSpPr>
          <p:cNvPr id="20" name="Text Placeholder 22">
            <a:extLst>
              <a:ext uri="{FF2B5EF4-FFF2-40B4-BE49-F238E27FC236}">
                <a16:creationId xmlns:a16="http://schemas.microsoft.com/office/drawing/2014/main" id="{BBB37DEF-BE80-004C-A791-E44D6ED0CDAF}"/>
              </a:ext>
            </a:extLst>
          </p:cNvPr>
          <p:cNvSpPr>
            <a:spLocks noGrp="1"/>
          </p:cNvSpPr>
          <p:nvPr>
            <p:ph type="body" sz="quarter" idx="32" hasCustomPrompt="1"/>
          </p:nvPr>
        </p:nvSpPr>
        <p:spPr>
          <a:xfrm>
            <a:off x="622800" y="2023200"/>
            <a:ext cx="2570400" cy="461665"/>
          </a:xfrm>
        </p:spPr>
        <p:txBody>
          <a:bodyPr wrap="square" anchor="t">
            <a:spAutoFit/>
          </a:bodyPr>
          <a:lstStyle>
            <a:lvl1pPr marL="0" indent="0">
              <a:lnSpc>
                <a:spcPct val="100000"/>
              </a:lnSpc>
              <a:buNone/>
              <a:defRPr sz="2400" b="1" i="0">
                <a:solidFill>
                  <a:srgbClr val="060320"/>
                </a:solidFill>
                <a:latin typeface="Equip Extended" panose="02000503030000020004" pitchFamily="2" charset="77"/>
              </a:defRPr>
            </a:lvl1pPr>
          </a:lstStyle>
          <a:p>
            <a:r>
              <a:rPr lang="en-GB" dirty="0"/>
              <a:t>Edit headline</a:t>
            </a:r>
            <a:endParaRPr lang="en-PT" dirty="0"/>
          </a:p>
        </p:txBody>
      </p:sp>
      <p:sp>
        <p:nvSpPr>
          <p:cNvPr id="19" name="Text Placeholder 7">
            <a:extLst>
              <a:ext uri="{FF2B5EF4-FFF2-40B4-BE49-F238E27FC236}">
                <a16:creationId xmlns:a16="http://schemas.microsoft.com/office/drawing/2014/main" id="{01FD2405-E850-EC47-ABD7-20D650145DCB}"/>
              </a:ext>
            </a:extLst>
          </p:cNvPr>
          <p:cNvSpPr>
            <a:spLocks noGrp="1"/>
          </p:cNvSpPr>
          <p:nvPr>
            <p:ph type="body" sz="quarter" idx="31" hasCustomPrompt="1"/>
          </p:nvPr>
        </p:nvSpPr>
        <p:spPr>
          <a:xfrm>
            <a:off x="622215" y="1760771"/>
            <a:ext cx="2570400" cy="334313"/>
          </a:xfrm>
          <a:prstGeom prst="rect">
            <a:avLst/>
          </a:prstGeom>
        </p:spPr>
        <p:txBody>
          <a:bodyPr wrap="square" tIns="72000" numCol="1" spcCol="720000" anchor="t">
            <a:spAutoFit/>
          </a:bodyPr>
          <a:lstStyle>
            <a:lvl1pPr marL="0" indent="0">
              <a:lnSpc>
                <a:spcPct val="100000"/>
              </a:lnSpc>
              <a:buFont typeface="Arial" panose="020B0604020202020204" pitchFamily="34" charset="0"/>
              <a:buNone/>
              <a:defRPr sz="1400" b="0" i="0">
                <a:solidFill>
                  <a:srgbClr val="060320"/>
                </a:solidFill>
                <a:latin typeface="Equip Extended Light" panose="02000503000000020004" pitchFamily="2" charset="77"/>
              </a:defRPr>
            </a:lvl1pPr>
          </a:lstStyle>
          <a:p>
            <a:pPr lvl="0"/>
            <a:r>
              <a:rPr lang="en-GB" dirty="0"/>
              <a:t>Edit subtitle</a:t>
            </a:r>
          </a:p>
        </p:txBody>
      </p:sp>
      <p:sp>
        <p:nvSpPr>
          <p:cNvPr id="22" name="Text Placeholder 7">
            <a:extLst>
              <a:ext uri="{FF2B5EF4-FFF2-40B4-BE49-F238E27FC236}">
                <a16:creationId xmlns:a16="http://schemas.microsoft.com/office/drawing/2014/main" id="{F0CF970B-D76A-D440-BA36-F06442274375}"/>
              </a:ext>
            </a:extLst>
          </p:cNvPr>
          <p:cNvSpPr>
            <a:spLocks noGrp="1"/>
          </p:cNvSpPr>
          <p:nvPr>
            <p:ph type="body" sz="quarter" idx="33" hasCustomPrompt="1"/>
          </p:nvPr>
        </p:nvSpPr>
        <p:spPr>
          <a:xfrm>
            <a:off x="3494186" y="2590519"/>
            <a:ext cx="2570400" cy="2998800"/>
          </a:xfrm>
          <a:prstGeom prst="rect">
            <a:avLst/>
          </a:prstGeom>
          <a:solidFill>
            <a:srgbClr val="D1F5EA"/>
          </a:solidFill>
        </p:spPr>
        <p:txBody>
          <a:bodyPr lIns="180000" tIns="180000" rIns="180000" bIns="144000" anchor="t">
            <a:noAutofit/>
          </a:bodyPr>
          <a:lstStyle>
            <a:lvl1pPr marL="171450" indent="-171450">
              <a:lnSpc>
                <a:spcPct val="100000"/>
              </a:lnSpc>
              <a:buFont typeface="Arial" panose="020B0604020202020204" pitchFamily="34" charset="0"/>
              <a:buChar char="•"/>
              <a:defRPr sz="1100" b="0" i="0">
                <a:solidFill>
                  <a:schemeClr val="tx1"/>
                </a:solidFill>
                <a:latin typeface="Equip Light" panose="02000503000000020004" pitchFamily="2" charset="77"/>
              </a:defRPr>
            </a:lvl1pPr>
          </a:lstStyle>
          <a:p>
            <a:pPr lvl="0"/>
            <a:r>
              <a:rPr lang="en-GB" dirty="0"/>
              <a:t>Option 1</a:t>
            </a:r>
          </a:p>
          <a:p>
            <a:pPr lvl="0"/>
            <a:r>
              <a:rPr lang="en-GB" dirty="0"/>
              <a:t>Option 2</a:t>
            </a:r>
          </a:p>
          <a:p>
            <a:pPr lvl="0"/>
            <a:r>
              <a:rPr lang="en-GB" dirty="0"/>
              <a:t>Option 3</a:t>
            </a:r>
          </a:p>
          <a:p>
            <a:pPr lvl="0"/>
            <a:r>
              <a:rPr lang="en-GB" dirty="0"/>
              <a:t>Option 4</a:t>
            </a:r>
          </a:p>
        </p:txBody>
      </p:sp>
      <p:sp>
        <p:nvSpPr>
          <p:cNvPr id="23" name="Text Placeholder 7">
            <a:extLst>
              <a:ext uri="{FF2B5EF4-FFF2-40B4-BE49-F238E27FC236}">
                <a16:creationId xmlns:a16="http://schemas.microsoft.com/office/drawing/2014/main" id="{0CEA904A-B014-3746-B053-76099188B5F8}"/>
              </a:ext>
            </a:extLst>
          </p:cNvPr>
          <p:cNvSpPr>
            <a:spLocks noGrp="1"/>
          </p:cNvSpPr>
          <p:nvPr>
            <p:ph type="body" sz="quarter" idx="34" hasCustomPrompt="1"/>
          </p:nvPr>
        </p:nvSpPr>
        <p:spPr>
          <a:xfrm>
            <a:off x="6208586" y="1755524"/>
            <a:ext cx="2570400" cy="834995"/>
          </a:xfrm>
          <a:prstGeom prst="rect">
            <a:avLst/>
          </a:prstGeom>
          <a:solidFill>
            <a:srgbClr val="EFF1F4"/>
          </a:solidFill>
        </p:spPr>
        <p:txBody>
          <a:bodyPr lIns="180000" tIns="180000" rIns="180000" bIns="144000" anchor="t">
            <a:spAutoFit/>
          </a:bodyPr>
          <a:lstStyle>
            <a:lvl1pPr marL="0" indent="0">
              <a:lnSpc>
                <a:spcPct val="100000"/>
              </a:lnSpc>
              <a:buNone/>
              <a:defRPr sz="1100" b="1" i="0">
                <a:solidFill>
                  <a:srgbClr val="8893A5"/>
                </a:solidFill>
                <a:latin typeface="Equip Extended" panose="02000503030000020004" pitchFamily="2" charset="77"/>
              </a:defRPr>
            </a:lvl1pPr>
          </a:lstStyle>
          <a:p>
            <a:pPr lvl="0"/>
            <a:r>
              <a:rPr lang="en-GB" dirty="0"/>
              <a:t>The word "technology" can also be used to refer to a collection of techniques</a:t>
            </a:r>
          </a:p>
        </p:txBody>
      </p:sp>
      <p:sp>
        <p:nvSpPr>
          <p:cNvPr id="31" name="Text Placeholder 7">
            <a:extLst>
              <a:ext uri="{FF2B5EF4-FFF2-40B4-BE49-F238E27FC236}">
                <a16:creationId xmlns:a16="http://schemas.microsoft.com/office/drawing/2014/main" id="{679F772A-C55B-574E-9E34-F6F01DB230C3}"/>
              </a:ext>
            </a:extLst>
          </p:cNvPr>
          <p:cNvSpPr>
            <a:spLocks noGrp="1"/>
          </p:cNvSpPr>
          <p:nvPr>
            <p:ph type="body" sz="quarter" idx="35" hasCustomPrompt="1"/>
          </p:nvPr>
        </p:nvSpPr>
        <p:spPr>
          <a:xfrm>
            <a:off x="6208586" y="2590519"/>
            <a:ext cx="2570400" cy="2998800"/>
          </a:xfrm>
          <a:prstGeom prst="rect">
            <a:avLst/>
          </a:prstGeom>
          <a:solidFill>
            <a:srgbClr val="EFF1F4"/>
          </a:solidFill>
        </p:spPr>
        <p:txBody>
          <a:bodyPr lIns="180000" tIns="180000" rIns="180000" bIns="144000" anchor="t">
            <a:noAutofit/>
          </a:bodyPr>
          <a:lstStyle>
            <a:lvl1pPr marL="171450" indent="-171450">
              <a:lnSpc>
                <a:spcPct val="100000"/>
              </a:lnSpc>
              <a:buClr>
                <a:srgbClr val="8693A7"/>
              </a:buClr>
              <a:buFont typeface="Arial" panose="020B0604020202020204" pitchFamily="34" charset="0"/>
              <a:buChar char="•"/>
              <a:defRPr sz="1100" b="0" i="0">
                <a:solidFill>
                  <a:srgbClr val="8594A7"/>
                </a:solidFill>
                <a:latin typeface="Equip Light" panose="02000503000000020004" pitchFamily="2" charset="77"/>
              </a:defRPr>
            </a:lvl1pPr>
          </a:lstStyle>
          <a:p>
            <a:pPr lvl="0"/>
            <a:r>
              <a:rPr lang="en-GB" dirty="0"/>
              <a:t>Option 1</a:t>
            </a:r>
          </a:p>
          <a:p>
            <a:pPr lvl="0"/>
            <a:r>
              <a:rPr lang="en-GB" dirty="0"/>
              <a:t>Option 2</a:t>
            </a:r>
          </a:p>
          <a:p>
            <a:pPr lvl="0"/>
            <a:r>
              <a:rPr lang="en-GB" dirty="0"/>
              <a:t>Option 3</a:t>
            </a:r>
          </a:p>
          <a:p>
            <a:pPr lvl="0"/>
            <a:r>
              <a:rPr lang="en-GB" dirty="0"/>
              <a:t>Option 4</a:t>
            </a:r>
          </a:p>
        </p:txBody>
      </p:sp>
      <p:sp>
        <p:nvSpPr>
          <p:cNvPr id="33" name="Text Placeholder 7">
            <a:extLst>
              <a:ext uri="{FF2B5EF4-FFF2-40B4-BE49-F238E27FC236}">
                <a16:creationId xmlns:a16="http://schemas.microsoft.com/office/drawing/2014/main" id="{C1047E55-6114-6A4D-811D-E749F327667F}"/>
              </a:ext>
            </a:extLst>
          </p:cNvPr>
          <p:cNvSpPr>
            <a:spLocks noGrp="1"/>
          </p:cNvSpPr>
          <p:nvPr>
            <p:ph type="body" sz="quarter" idx="36" hasCustomPrompt="1"/>
          </p:nvPr>
        </p:nvSpPr>
        <p:spPr>
          <a:xfrm>
            <a:off x="8922986" y="1755524"/>
            <a:ext cx="2570400" cy="834995"/>
          </a:xfrm>
          <a:prstGeom prst="rect">
            <a:avLst/>
          </a:prstGeom>
          <a:solidFill>
            <a:srgbClr val="EFF1F4"/>
          </a:solidFill>
        </p:spPr>
        <p:txBody>
          <a:bodyPr lIns="180000" tIns="180000" rIns="180000" bIns="144000" anchor="t">
            <a:spAutoFit/>
          </a:bodyPr>
          <a:lstStyle>
            <a:lvl1pPr marL="0" indent="0">
              <a:lnSpc>
                <a:spcPct val="100000"/>
              </a:lnSpc>
              <a:buNone/>
              <a:defRPr sz="1100" b="1" i="0">
                <a:solidFill>
                  <a:srgbClr val="8594A7"/>
                </a:solidFill>
                <a:latin typeface="Equip Extended" panose="02000503030000020004" pitchFamily="2" charset="77"/>
              </a:defRPr>
            </a:lvl1pPr>
          </a:lstStyle>
          <a:p>
            <a:pPr lvl="0"/>
            <a:r>
              <a:rPr lang="en-GB" dirty="0"/>
              <a:t>The word "technology" can also be used to refer to a collection of techniques</a:t>
            </a:r>
          </a:p>
        </p:txBody>
      </p:sp>
      <p:sp>
        <p:nvSpPr>
          <p:cNvPr id="35" name="Text Placeholder 7">
            <a:extLst>
              <a:ext uri="{FF2B5EF4-FFF2-40B4-BE49-F238E27FC236}">
                <a16:creationId xmlns:a16="http://schemas.microsoft.com/office/drawing/2014/main" id="{70CC261A-E3CD-8547-B4FB-51AE5DD6D404}"/>
              </a:ext>
            </a:extLst>
          </p:cNvPr>
          <p:cNvSpPr>
            <a:spLocks noGrp="1"/>
          </p:cNvSpPr>
          <p:nvPr>
            <p:ph type="body" sz="quarter" idx="37" hasCustomPrompt="1"/>
          </p:nvPr>
        </p:nvSpPr>
        <p:spPr>
          <a:xfrm>
            <a:off x="8922986" y="2590519"/>
            <a:ext cx="2570400" cy="2998800"/>
          </a:xfrm>
          <a:prstGeom prst="rect">
            <a:avLst/>
          </a:prstGeom>
          <a:solidFill>
            <a:srgbClr val="EFF1F4"/>
          </a:solidFill>
        </p:spPr>
        <p:txBody>
          <a:bodyPr lIns="180000" tIns="180000" rIns="180000" bIns="144000" anchor="t">
            <a:noAutofit/>
          </a:bodyPr>
          <a:lstStyle>
            <a:lvl1pPr marL="171450" indent="-171450">
              <a:lnSpc>
                <a:spcPct val="100000"/>
              </a:lnSpc>
              <a:buClr>
                <a:srgbClr val="8693A7"/>
              </a:buClr>
              <a:buFont typeface="Arial" panose="020B0604020202020204" pitchFamily="34" charset="0"/>
              <a:buChar char="•"/>
              <a:defRPr sz="1100" b="0" i="0">
                <a:solidFill>
                  <a:srgbClr val="8594A7"/>
                </a:solidFill>
                <a:latin typeface="Equip Light" panose="02000503000000020004" pitchFamily="2" charset="77"/>
              </a:defRPr>
            </a:lvl1pPr>
          </a:lstStyle>
          <a:p>
            <a:pPr lvl="0"/>
            <a:r>
              <a:rPr lang="en-GB" dirty="0"/>
              <a:t>Option 1</a:t>
            </a:r>
          </a:p>
          <a:p>
            <a:pPr lvl="0"/>
            <a:r>
              <a:rPr lang="en-GB" dirty="0"/>
              <a:t>Option 2</a:t>
            </a:r>
          </a:p>
          <a:p>
            <a:pPr lvl="0"/>
            <a:r>
              <a:rPr lang="en-GB" dirty="0"/>
              <a:t>Option 3</a:t>
            </a:r>
          </a:p>
          <a:p>
            <a:pPr lvl="0"/>
            <a:r>
              <a:rPr lang="en-GB" dirty="0"/>
              <a:t>Option 4</a:t>
            </a:r>
          </a:p>
        </p:txBody>
      </p:sp>
      <p:sp>
        <p:nvSpPr>
          <p:cNvPr id="17" name="Text Placeholder 7">
            <a:extLst>
              <a:ext uri="{FF2B5EF4-FFF2-40B4-BE49-F238E27FC236}">
                <a16:creationId xmlns:a16="http://schemas.microsoft.com/office/drawing/2014/main" id="{E06D7953-ED67-374B-8B1C-AD763AE91353}"/>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18" name="Title 1">
            <a:extLst>
              <a:ext uri="{FF2B5EF4-FFF2-40B4-BE49-F238E27FC236}">
                <a16:creationId xmlns:a16="http://schemas.microsoft.com/office/drawing/2014/main" id="{A11B7837-FE26-4548-865D-628042780859}"/>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21" name="Text Placeholder 7">
            <a:extLst>
              <a:ext uri="{FF2B5EF4-FFF2-40B4-BE49-F238E27FC236}">
                <a16:creationId xmlns:a16="http://schemas.microsoft.com/office/drawing/2014/main" id="{C8B928B9-686C-7849-B277-36F4A8B6D997}"/>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
        <p:nvSpPr>
          <p:cNvPr id="4" name="Picture Placeholder 3">
            <a:extLst>
              <a:ext uri="{FF2B5EF4-FFF2-40B4-BE49-F238E27FC236}">
                <a16:creationId xmlns:a16="http://schemas.microsoft.com/office/drawing/2014/main" id="{6E557678-5DDA-004C-90E3-6DAE794DB6AD}"/>
              </a:ext>
            </a:extLst>
          </p:cNvPr>
          <p:cNvSpPr>
            <a:spLocks noGrp="1"/>
          </p:cNvSpPr>
          <p:nvPr>
            <p:ph type="pic" sz="quarter" idx="38"/>
          </p:nvPr>
        </p:nvSpPr>
        <p:spPr>
          <a:xfrm>
            <a:off x="3494186" y="1720800"/>
            <a:ext cx="2570400" cy="36000"/>
          </a:xfrm>
          <a:solidFill>
            <a:srgbClr val="00DBA9"/>
          </a:solidFill>
        </p:spPr>
        <p:txBody>
          <a:bodyPr/>
          <a:lstStyle>
            <a:lvl1pPr marL="0" indent="0">
              <a:buNone/>
              <a:defRPr>
                <a:noFill/>
              </a:defRPr>
            </a:lvl1pPr>
          </a:lstStyle>
          <a:p>
            <a:r>
              <a:rPr lang="en-GB"/>
              <a:t>Click icon to add picture</a:t>
            </a:r>
            <a:endParaRPr lang="en-PT" dirty="0"/>
          </a:p>
        </p:txBody>
      </p:sp>
      <p:sp>
        <p:nvSpPr>
          <p:cNvPr id="28" name="Picture Placeholder 3">
            <a:extLst>
              <a:ext uri="{FF2B5EF4-FFF2-40B4-BE49-F238E27FC236}">
                <a16:creationId xmlns:a16="http://schemas.microsoft.com/office/drawing/2014/main" id="{F1C6D9D5-EFBD-CB42-906F-B6FD0714F850}"/>
              </a:ext>
            </a:extLst>
          </p:cNvPr>
          <p:cNvSpPr>
            <a:spLocks noGrp="1"/>
          </p:cNvSpPr>
          <p:nvPr>
            <p:ph type="pic" sz="quarter" idx="39"/>
          </p:nvPr>
        </p:nvSpPr>
        <p:spPr>
          <a:xfrm>
            <a:off x="6208586" y="1720800"/>
            <a:ext cx="2570400" cy="36000"/>
          </a:xfrm>
          <a:solidFill>
            <a:srgbClr val="8594A7"/>
          </a:solidFill>
        </p:spPr>
        <p:txBody>
          <a:bodyPr/>
          <a:lstStyle>
            <a:lvl1pPr marL="0" indent="0">
              <a:buNone/>
              <a:defRPr>
                <a:noFill/>
              </a:defRPr>
            </a:lvl1pPr>
          </a:lstStyle>
          <a:p>
            <a:r>
              <a:rPr lang="en-GB"/>
              <a:t>Click icon to add picture</a:t>
            </a:r>
            <a:endParaRPr lang="en-PT" dirty="0"/>
          </a:p>
        </p:txBody>
      </p:sp>
      <p:sp>
        <p:nvSpPr>
          <p:cNvPr id="29" name="Picture Placeholder 3">
            <a:extLst>
              <a:ext uri="{FF2B5EF4-FFF2-40B4-BE49-F238E27FC236}">
                <a16:creationId xmlns:a16="http://schemas.microsoft.com/office/drawing/2014/main" id="{5BDEBBA4-ACDE-EB4B-9290-5F26AF8BDAE0}"/>
              </a:ext>
            </a:extLst>
          </p:cNvPr>
          <p:cNvSpPr>
            <a:spLocks noGrp="1"/>
          </p:cNvSpPr>
          <p:nvPr>
            <p:ph type="pic" sz="quarter" idx="40"/>
          </p:nvPr>
        </p:nvSpPr>
        <p:spPr>
          <a:xfrm>
            <a:off x="8922986" y="1720800"/>
            <a:ext cx="2570400" cy="36000"/>
          </a:xfrm>
          <a:solidFill>
            <a:srgbClr val="8594A7"/>
          </a:solidFill>
        </p:spPr>
        <p:txBody>
          <a:bodyPr/>
          <a:lstStyle>
            <a:lvl1pPr marL="0" indent="0">
              <a:buNone/>
              <a:defRPr>
                <a:noFill/>
              </a:defRPr>
            </a:lvl1pPr>
          </a:lstStyle>
          <a:p>
            <a:r>
              <a:rPr lang="en-GB"/>
              <a:t>Click icon to add picture</a:t>
            </a:r>
            <a:endParaRPr lang="en-PT" dirty="0"/>
          </a:p>
        </p:txBody>
      </p:sp>
    </p:spTree>
    <p:extLst>
      <p:ext uri="{BB962C8B-B14F-4D97-AF65-F5344CB8AC3E}">
        <p14:creationId xmlns:p14="http://schemas.microsoft.com/office/powerpoint/2010/main" val="201696471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1_1_Compare">
    <p:bg>
      <p:bgPr>
        <a:solidFill>
          <a:schemeClr val="bg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20" name="Text Placeholder 7">
            <a:extLst>
              <a:ext uri="{FF2B5EF4-FFF2-40B4-BE49-F238E27FC236}">
                <a16:creationId xmlns:a16="http://schemas.microsoft.com/office/drawing/2014/main" id="{0714DED2-2161-5F44-92C1-5B14851F68E8}"/>
              </a:ext>
            </a:extLst>
          </p:cNvPr>
          <p:cNvSpPr>
            <a:spLocks noGrp="1"/>
          </p:cNvSpPr>
          <p:nvPr>
            <p:ph type="body" sz="quarter" idx="31" hasCustomPrompt="1"/>
          </p:nvPr>
        </p:nvSpPr>
        <p:spPr>
          <a:xfrm>
            <a:off x="622215" y="2153053"/>
            <a:ext cx="4338000" cy="395869"/>
          </a:xfrm>
          <a:prstGeom prst="rect">
            <a:avLst/>
          </a:prstGeom>
        </p:spPr>
        <p:txBody>
          <a:bodyPr wrap="square" tIns="72000" numCol="1" spcCol="720000" anchor="t">
            <a:spAutoFit/>
          </a:bodyPr>
          <a:lstStyle>
            <a:lvl1pPr marL="0" indent="0">
              <a:lnSpc>
                <a:spcPct val="100000"/>
              </a:lnSpc>
              <a:buFont typeface="Arial" panose="020B0604020202020204" pitchFamily="34" charset="0"/>
              <a:buNone/>
              <a:defRPr sz="1800" b="0" i="0">
                <a:solidFill>
                  <a:schemeClr val="tx1"/>
                </a:solidFill>
                <a:latin typeface="Equip Extended" panose="02000503030000020004" pitchFamily="2" charset="77"/>
              </a:defRPr>
            </a:lvl1pPr>
          </a:lstStyle>
          <a:p>
            <a:pPr lvl="0"/>
            <a:r>
              <a:rPr lang="en-GB" dirty="0"/>
              <a:t>Edit description</a:t>
            </a:r>
          </a:p>
        </p:txBody>
      </p:sp>
      <p:pic>
        <p:nvPicPr>
          <p:cNvPr id="21" name="r1Asset 2.png" descr="r1Asset 2.png">
            <a:extLst>
              <a:ext uri="{FF2B5EF4-FFF2-40B4-BE49-F238E27FC236}">
                <a16:creationId xmlns:a16="http://schemas.microsoft.com/office/drawing/2014/main" id="{99C7C0EE-E1E7-724D-97B0-ED5987EC7475}"/>
              </a:ext>
            </a:extLst>
          </p:cNvPr>
          <p:cNvPicPr>
            <a:picLocks noChangeAspect="1"/>
          </p:cNvPicPr>
          <p:nvPr userDrawn="1"/>
        </p:nvPicPr>
        <p:blipFill>
          <a:blip r:embed="rId4"/>
          <a:stretch>
            <a:fillRect/>
          </a:stretch>
        </p:blipFill>
        <p:spPr>
          <a:xfrm rot="16692">
            <a:off x="8079122" y="1651243"/>
            <a:ext cx="1036144" cy="85114"/>
          </a:xfrm>
          <a:prstGeom prst="rect">
            <a:avLst/>
          </a:prstGeom>
          <a:ln w="12700">
            <a:miter lim="400000"/>
          </a:ln>
        </p:spPr>
      </p:pic>
      <p:sp>
        <p:nvSpPr>
          <p:cNvPr id="22" name="Text Placeholder 7">
            <a:extLst>
              <a:ext uri="{FF2B5EF4-FFF2-40B4-BE49-F238E27FC236}">
                <a16:creationId xmlns:a16="http://schemas.microsoft.com/office/drawing/2014/main" id="{D4C39B6E-C352-0F4E-82D0-149345319966}"/>
              </a:ext>
            </a:extLst>
          </p:cNvPr>
          <p:cNvSpPr>
            <a:spLocks noGrp="1"/>
          </p:cNvSpPr>
          <p:nvPr>
            <p:ph type="body" sz="quarter" idx="32" hasCustomPrompt="1"/>
          </p:nvPr>
        </p:nvSpPr>
        <p:spPr>
          <a:xfrm>
            <a:off x="6993386" y="983284"/>
            <a:ext cx="3240000" cy="334313"/>
          </a:xfrm>
          <a:prstGeom prst="rect">
            <a:avLst/>
          </a:prstGeom>
        </p:spPr>
        <p:txBody>
          <a:bodyPr wrap="square" tIns="72000" numCol="1" spcCol="720000" anchor="t">
            <a:spAutoFit/>
          </a:bodyPr>
          <a:lstStyle>
            <a:lvl1pPr marL="0" indent="0" algn="ctr">
              <a:lnSpc>
                <a:spcPct val="100000"/>
              </a:lnSpc>
              <a:buFont typeface="Arial" panose="020B0604020202020204" pitchFamily="34" charset="0"/>
              <a:buNone/>
              <a:defRPr sz="1400" b="0" i="0">
                <a:solidFill>
                  <a:schemeClr val="tx1"/>
                </a:solidFill>
                <a:latin typeface="Equip Light" panose="02000503000000020004" pitchFamily="2" charset="77"/>
              </a:defRPr>
            </a:lvl1pPr>
          </a:lstStyle>
          <a:p>
            <a:pPr lvl="0"/>
            <a:r>
              <a:rPr lang="en-GB" dirty="0"/>
              <a:t>Edit description</a:t>
            </a:r>
          </a:p>
        </p:txBody>
      </p:sp>
      <p:sp>
        <p:nvSpPr>
          <p:cNvPr id="31" name="Text Placeholder 7">
            <a:extLst>
              <a:ext uri="{FF2B5EF4-FFF2-40B4-BE49-F238E27FC236}">
                <a16:creationId xmlns:a16="http://schemas.microsoft.com/office/drawing/2014/main" id="{6E42A130-2E6F-CE48-9410-7FB484837826}"/>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39" name="Text Placeholder 7">
            <a:extLst>
              <a:ext uri="{FF2B5EF4-FFF2-40B4-BE49-F238E27FC236}">
                <a16:creationId xmlns:a16="http://schemas.microsoft.com/office/drawing/2014/main" id="{2C3E78E0-393F-274D-86D6-1FA2571F0610}"/>
              </a:ext>
            </a:extLst>
          </p:cNvPr>
          <p:cNvSpPr>
            <a:spLocks noGrp="1"/>
          </p:cNvSpPr>
          <p:nvPr>
            <p:ph type="body" sz="quarter" idx="33" hasCustomPrompt="1"/>
          </p:nvPr>
        </p:nvSpPr>
        <p:spPr>
          <a:xfrm>
            <a:off x="5679386" y="2153052"/>
            <a:ext cx="2934000" cy="792000"/>
          </a:xfrm>
          <a:prstGeom prst="rect">
            <a:avLst/>
          </a:prstGeom>
          <a:solidFill>
            <a:srgbClr val="0C294D"/>
          </a:solidFill>
        </p:spPr>
        <p:txBody>
          <a:bodyPr wrap="square" tIns="72000" numCol="1" spcCol="720000" anchor="ctr">
            <a:noAutofit/>
          </a:bodyPr>
          <a:lstStyle>
            <a:lvl1pPr marL="0" indent="0" algn="ctr">
              <a:lnSpc>
                <a:spcPct val="100000"/>
              </a:lnSpc>
              <a:buFont typeface="Arial" panose="020B0604020202020204" pitchFamily="34" charset="0"/>
              <a:buNone/>
              <a:defRPr sz="1200" b="0" i="0">
                <a:solidFill>
                  <a:schemeClr val="bg1"/>
                </a:solidFill>
                <a:latin typeface="Equip Extended" panose="02000503030000020004" pitchFamily="2" charset="77"/>
              </a:defRPr>
            </a:lvl1pPr>
          </a:lstStyle>
          <a:p>
            <a:pPr lvl="0"/>
            <a:r>
              <a:rPr lang="en-GB" dirty="0"/>
              <a:t>Edit description</a:t>
            </a:r>
          </a:p>
        </p:txBody>
      </p:sp>
      <p:sp>
        <p:nvSpPr>
          <p:cNvPr id="40" name="Text Placeholder 7">
            <a:extLst>
              <a:ext uri="{FF2B5EF4-FFF2-40B4-BE49-F238E27FC236}">
                <a16:creationId xmlns:a16="http://schemas.microsoft.com/office/drawing/2014/main" id="{75B144BD-DF32-7446-A774-515B3F46C51A}"/>
              </a:ext>
            </a:extLst>
          </p:cNvPr>
          <p:cNvSpPr>
            <a:spLocks noGrp="1"/>
          </p:cNvSpPr>
          <p:nvPr>
            <p:ph type="body" sz="quarter" idx="34" hasCustomPrompt="1"/>
          </p:nvPr>
        </p:nvSpPr>
        <p:spPr>
          <a:xfrm>
            <a:off x="8613386" y="2153052"/>
            <a:ext cx="2880000" cy="792000"/>
          </a:xfrm>
          <a:prstGeom prst="rect">
            <a:avLst/>
          </a:prstGeom>
          <a:solidFill>
            <a:srgbClr val="D1F6EA"/>
          </a:solidFill>
        </p:spPr>
        <p:txBody>
          <a:bodyPr wrap="square" tIns="72000" numCol="1" spcCol="720000" anchor="ctr">
            <a:noAutofit/>
          </a:bodyPr>
          <a:lstStyle>
            <a:lvl1pPr marL="0" indent="0" algn="ctr">
              <a:lnSpc>
                <a:spcPct val="100000"/>
              </a:lnSpc>
              <a:buFont typeface="Arial" panose="020B0604020202020204" pitchFamily="34" charset="0"/>
              <a:buNone/>
              <a:defRPr sz="1200" b="0" i="0">
                <a:solidFill>
                  <a:schemeClr val="tx1"/>
                </a:solidFill>
                <a:latin typeface="Equip Extended" panose="02000503030000020004" pitchFamily="2" charset="77"/>
              </a:defRPr>
            </a:lvl1pPr>
          </a:lstStyle>
          <a:p>
            <a:pPr lvl="0"/>
            <a:r>
              <a:rPr lang="en-GB" dirty="0"/>
              <a:t>Edit description</a:t>
            </a:r>
          </a:p>
        </p:txBody>
      </p:sp>
      <p:sp>
        <p:nvSpPr>
          <p:cNvPr id="43" name="Text Placeholder 7">
            <a:extLst>
              <a:ext uri="{FF2B5EF4-FFF2-40B4-BE49-F238E27FC236}">
                <a16:creationId xmlns:a16="http://schemas.microsoft.com/office/drawing/2014/main" id="{AFEA1CF0-CF8B-7C45-98E1-BE94C243BDA7}"/>
              </a:ext>
            </a:extLst>
          </p:cNvPr>
          <p:cNvSpPr>
            <a:spLocks noGrp="1"/>
          </p:cNvSpPr>
          <p:nvPr>
            <p:ph type="body" sz="quarter" idx="36" hasCustomPrompt="1"/>
          </p:nvPr>
        </p:nvSpPr>
        <p:spPr>
          <a:xfrm>
            <a:off x="5679385" y="3067456"/>
            <a:ext cx="2934000" cy="792000"/>
          </a:xfrm>
          <a:prstGeom prst="rect">
            <a:avLst/>
          </a:prstGeom>
          <a:solidFill>
            <a:srgbClr val="005565"/>
          </a:solidFill>
        </p:spPr>
        <p:txBody>
          <a:bodyPr wrap="square" tIns="72000" numCol="1" spcCol="720000" anchor="ctr">
            <a:noAutofit/>
          </a:bodyPr>
          <a:lstStyle>
            <a:lvl1pPr marL="0" indent="0" algn="ctr">
              <a:lnSpc>
                <a:spcPct val="100000"/>
              </a:lnSpc>
              <a:buFont typeface="Arial" panose="020B0604020202020204" pitchFamily="34" charset="0"/>
              <a:buNone/>
              <a:defRPr sz="1200" b="0" i="0">
                <a:solidFill>
                  <a:schemeClr val="bg1"/>
                </a:solidFill>
                <a:latin typeface="Equip Extended" panose="02000503030000020004" pitchFamily="2" charset="77"/>
              </a:defRPr>
            </a:lvl1pPr>
          </a:lstStyle>
          <a:p>
            <a:pPr lvl="0"/>
            <a:r>
              <a:rPr lang="en-GB" dirty="0"/>
              <a:t>Edit description</a:t>
            </a:r>
          </a:p>
        </p:txBody>
      </p:sp>
      <p:sp>
        <p:nvSpPr>
          <p:cNvPr id="44" name="Text Placeholder 7">
            <a:extLst>
              <a:ext uri="{FF2B5EF4-FFF2-40B4-BE49-F238E27FC236}">
                <a16:creationId xmlns:a16="http://schemas.microsoft.com/office/drawing/2014/main" id="{8CB68FB8-0491-0C48-A147-91A0B1C11319}"/>
              </a:ext>
            </a:extLst>
          </p:cNvPr>
          <p:cNvSpPr>
            <a:spLocks noGrp="1"/>
          </p:cNvSpPr>
          <p:nvPr>
            <p:ph type="body" sz="quarter" idx="37" hasCustomPrompt="1"/>
          </p:nvPr>
        </p:nvSpPr>
        <p:spPr>
          <a:xfrm>
            <a:off x="8560800" y="3067456"/>
            <a:ext cx="2934000" cy="792000"/>
          </a:xfrm>
          <a:prstGeom prst="rect">
            <a:avLst/>
          </a:prstGeom>
          <a:solidFill>
            <a:srgbClr val="D1F6EA"/>
          </a:solidFill>
        </p:spPr>
        <p:txBody>
          <a:bodyPr wrap="square" tIns="72000" numCol="1" spcCol="720000" anchor="ctr">
            <a:noAutofit/>
          </a:bodyPr>
          <a:lstStyle>
            <a:lvl1pPr marL="0" indent="0" algn="ctr">
              <a:lnSpc>
                <a:spcPct val="100000"/>
              </a:lnSpc>
              <a:buFont typeface="Arial" panose="020B0604020202020204" pitchFamily="34" charset="0"/>
              <a:buNone/>
              <a:defRPr sz="1200" b="0" i="0">
                <a:solidFill>
                  <a:schemeClr val="tx1"/>
                </a:solidFill>
                <a:latin typeface="Equip Extended" panose="02000503030000020004" pitchFamily="2" charset="77"/>
              </a:defRPr>
            </a:lvl1pPr>
          </a:lstStyle>
          <a:p>
            <a:pPr lvl="0"/>
            <a:r>
              <a:rPr lang="en-GB" dirty="0"/>
              <a:t>Edit description</a:t>
            </a:r>
          </a:p>
        </p:txBody>
      </p:sp>
      <p:sp>
        <p:nvSpPr>
          <p:cNvPr id="49" name="Text Placeholder 7">
            <a:extLst>
              <a:ext uri="{FF2B5EF4-FFF2-40B4-BE49-F238E27FC236}">
                <a16:creationId xmlns:a16="http://schemas.microsoft.com/office/drawing/2014/main" id="{0EA55065-BEA9-854D-96EA-0864C0EEAEDD}"/>
              </a:ext>
            </a:extLst>
          </p:cNvPr>
          <p:cNvSpPr>
            <a:spLocks noGrp="1"/>
          </p:cNvSpPr>
          <p:nvPr>
            <p:ph type="body" sz="quarter" idx="39" hasCustomPrompt="1"/>
          </p:nvPr>
        </p:nvSpPr>
        <p:spPr>
          <a:xfrm>
            <a:off x="5679385" y="3981860"/>
            <a:ext cx="2934000" cy="792000"/>
          </a:xfrm>
          <a:prstGeom prst="rect">
            <a:avLst/>
          </a:prstGeom>
          <a:solidFill>
            <a:srgbClr val="00827C"/>
          </a:solidFill>
        </p:spPr>
        <p:txBody>
          <a:bodyPr wrap="square" tIns="72000" numCol="1" spcCol="720000" anchor="ctr">
            <a:noAutofit/>
          </a:bodyPr>
          <a:lstStyle>
            <a:lvl1pPr marL="0" indent="0" algn="ctr">
              <a:lnSpc>
                <a:spcPct val="100000"/>
              </a:lnSpc>
              <a:buFont typeface="Arial" panose="020B0604020202020204" pitchFamily="34" charset="0"/>
              <a:buNone/>
              <a:defRPr sz="1200" b="0" i="0">
                <a:solidFill>
                  <a:schemeClr val="bg1"/>
                </a:solidFill>
                <a:latin typeface="Equip Extended" panose="02000503030000020004" pitchFamily="2" charset="77"/>
              </a:defRPr>
            </a:lvl1pPr>
          </a:lstStyle>
          <a:p>
            <a:pPr lvl="0"/>
            <a:r>
              <a:rPr lang="en-GB" dirty="0"/>
              <a:t>Edit description</a:t>
            </a:r>
          </a:p>
        </p:txBody>
      </p:sp>
      <p:sp>
        <p:nvSpPr>
          <p:cNvPr id="50" name="Text Placeholder 7">
            <a:extLst>
              <a:ext uri="{FF2B5EF4-FFF2-40B4-BE49-F238E27FC236}">
                <a16:creationId xmlns:a16="http://schemas.microsoft.com/office/drawing/2014/main" id="{A0E99508-C6C5-AD41-BDF8-E368F4DD156C}"/>
              </a:ext>
            </a:extLst>
          </p:cNvPr>
          <p:cNvSpPr>
            <a:spLocks noGrp="1"/>
          </p:cNvSpPr>
          <p:nvPr>
            <p:ph type="body" sz="quarter" idx="40" hasCustomPrompt="1"/>
          </p:nvPr>
        </p:nvSpPr>
        <p:spPr>
          <a:xfrm>
            <a:off x="8560800" y="3981860"/>
            <a:ext cx="2934000" cy="792000"/>
          </a:xfrm>
          <a:prstGeom prst="rect">
            <a:avLst/>
          </a:prstGeom>
          <a:solidFill>
            <a:srgbClr val="D1F6EA"/>
          </a:solidFill>
        </p:spPr>
        <p:txBody>
          <a:bodyPr wrap="square" tIns="72000" numCol="1" spcCol="720000" anchor="ctr">
            <a:noAutofit/>
          </a:bodyPr>
          <a:lstStyle>
            <a:lvl1pPr marL="0" indent="0" algn="ctr">
              <a:lnSpc>
                <a:spcPct val="100000"/>
              </a:lnSpc>
              <a:buFont typeface="Arial" panose="020B0604020202020204" pitchFamily="34" charset="0"/>
              <a:buNone/>
              <a:defRPr sz="1200" b="0" i="0">
                <a:solidFill>
                  <a:schemeClr val="tx1"/>
                </a:solidFill>
                <a:latin typeface="Equip Extended" panose="02000503030000020004" pitchFamily="2" charset="77"/>
              </a:defRPr>
            </a:lvl1pPr>
          </a:lstStyle>
          <a:p>
            <a:pPr lvl="0"/>
            <a:r>
              <a:rPr lang="en-GB" dirty="0"/>
              <a:t>Edit description</a:t>
            </a:r>
          </a:p>
        </p:txBody>
      </p:sp>
      <p:sp>
        <p:nvSpPr>
          <p:cNvPr id="53" name="Text Placeholder 7">
            <a:extLst>
              <a:ext uri="{FF2B5EF4-FFF2-40B4-BE49-F238E27FC236}">
                <a16:creationId xmlns:a16="http://schemas.microsoft.com/office/drawing/2014/main" id="{48ABF11D-9DAF-5440-8B39-8A165F464FD2}"/>
              </a:ext>
            </a:extLst>
          </p:cNvPr>
          <p:cNvSpPr>
            <a:spLocks noGrp="1"/>
          </p:cNvSpPr>
          <p:nvPr>
            <p:ph type="body" sz="quarter" idx="42" hasCustomPrompt="1"/>
          </p:nvPr>
        </p:nvSpPr>
        <p:spPr>
          <a:xfrm>
            <a:off x="5679385" y="4896264"/>
            <a:ext cx="2934000" cy="792000"/>
          </a:xfrm>
          <a:prstGeom prst="rect">
            <a:avLst/>
          </a:prstGeom>
          <a:solidFill>
            <a:srgbClr val="00AE93"/>
          </a:solidFill>
        </p:spPr>
        <p:txBody>
          <a:bodyPr wrap="square" tIns="72000" numCol="1" spcCol="720000" anchor="ctr">
            <a:noAutofit/>
          </a:bodyPr>
          <a:lstStyle>
            <a:lvl1pPr marL="0" indent="0" algn="ctr">
              <a:lnSpc>
                <a:spcPct val="100000"/>
              </a:lnSpc>
              <a:buFont typeface="Arial" panose="020B0604020202020204" pitchFamily="34" charset="0"/>
              <a:buNone/>
              <a:defRPr sz="1200" b="0" i="0">
                <a:solidFill>
                  <a:schemeClr val="bg1"/>
                </a:solidFill>
                <a:latin typeface="Equip Extended" panose="02000503030000020004" pitchFamily="2" charset="77"/>
              </a:defRPr>
            </a:lvl1pPr>
          </a:lstStyle>
          <a:p>
            <a:pPr lvl="0"/>
            <a:r>
              <a:rPr lang="en-GB" dirty="0"/>
              <a:t>Edit description</a:t>
            </a:r>
          </a:p>
        </p:txBody>
      </p:sp>
      <p:sp>
        <p:nvSpPr>
          <p:cNvPr id="54" name="Text Placeholder 7">
            <a:extLst>
              <a:ext uri="{FF2B5EF4-FFF2-40B4-BE49-F238E27FC236}">
                <a16:creationId xmlns:a16="http://schemas.microsoft.com/office/drawing/2014/main" id="{9677DE9D-2501-444A-9FCD-D4F0A339AC8D}"/>
              </a:ext>
            </a:extLst>
          </p:cNvPr>
          <p:cNvSpPr>
            <a:spLocks noGrp="1"/>
          </p:cNvSpPr>
          <p:nvPr>
            <p:ph type="body" sz="quarter" idx="43" hasCustomPrompt="1"/>
          </p:nvPr>
        </p:nvSpPr>
        <p:spPr>
          <a:xfrm>
            <a:off x="8560800" y="4896264"/>
            <a:ext cx="2934000" cy="792000"/>
          </a:xfrm>
          <a:prstGeom prst="rect">
            <a:avLst/>
          </a:prstGeom>
          <a:solidFill>
            <a:srgbClr val="D1F6EA"/>
          </a:solidFill>
        </p:spPr>
        <p:txBody>
          <a:bodyPr wrap="square" tIns="72000" numCol="1" spcCol="720000" anchor="ctr">
            <a:noAutofit/>
          </a:bodyPr>
          <a:lstStyle>
            <a:lvl1pPr marL="0" indent="0" algn="ctr">
              <a:lnSpc>
                <a:spcPct val="100000"/>
              </a:lnSpc>
              <a:buFont typeface="Arial" panose="020B0604020202020204" pitchFamily="34" charset="0"/>
              <a:buNone/>
              <a:defRPr sz="1200" b="0" i="0">
                <a:solidFill>
                  <a:schemeClr val="tx1"/>
                </a:solidFill>
                <a:latin typeface="Equip Extended" panose="02000503030000020004" pitchFamily="2" charset="77"/>
              </a:defRPr>
            </a:lvl1pPr>
          </a:lstStyle>
          <a:p>
            <a:pPr lvl="0"/>
            <a:r>
              <a:rPr lang="en-GB" dirty="0"/>
              <a:t>Edit description</a:t>
            </a:r>
          </a:p>
        </p:txBody>
      </p:sp>
      <p:sp>
        <p:nvSpPr>
          <p:cNvPr id="57" name="Title 1">
            <a:extLst>
              <a:ext uri="{FF2B5EF4-FFF2-40B4-BE49-F238E27FC236}">
                <a16:creationId xmlns:a16="http://schemas.microsoft.com/office/drawing/2014/main" id="{C0356F5A-298E-1E4F-8A80-AEECD94E44E0}"/>
              </a:ext>
            </a:extLst>
          </p:cNvPr>
          <p:cNvSpPr>
            <a:spLocks noGrp="1"/>
          </p:cNvSpPr>
          <p:nvPr>
            <p:ph type="title" hasCustomPrompt="1"/>
          </p:nvPr>
        </p:nvSpPr>
        <p:spPr>
          <a:xfrm>
            <a:off x="626400" y="481125"/>
            <a:ext cx="4333814" cy="488201"/>
          </a:xfrm>
          <a:prstGeom prst="rect">
            <a:avLst/>
          </a:prstGeom>
        </p:spPr>
        <p:txBody>
          <a:bodyPr wrap="square" tIns="72000" anchor="t">
            <a:spAutoFit/>
          </a:bodyPr>
          <a:lstStyle>
            <a:lvl1pPr>
              <a:lnSpc>
                <a:spcPct val="100000"/>
              </a:lnSpc>
              <a:defRPr sz="2400" b="1" i="0">
                <a:solidFill>
                  <a:schemeClr val="tx1"/>
                </a:solidFill>
                <a:latin typeface="Equip Extended" panose="02000503030000020004" pitchFamily="2" charset="77"/>
              </a:defRPr>
            </a:lvl1pPr>
          </a:lstStyle>
          <a:p>
            <a:r>
              <a:rPr lang="en-GB" dirty="0"/>
              <a:t>Edit title</a:t>
            </a:r>
            <a:endParaRPr lang="en-PT" dirty="0"/>
          </a:p>
        </p:txBody>
      </p:sp>
      <p:sp>
        <p:nvSpPr>
          <p:cNvPr id="58" name="Text Placeholder 7">
            <a:extLst>
              <a:ext uri="{FF2B5EF4-FFF2-40B4-BE49-F238E27FC236}">
                <a16:creationId xmlns:a16="http://schemas.microsoft.com/office/drawing/2014/main" id="{67D5818A-2247-974B-9F65-E972B302B00C}"/>
              </a:ext>
            </a:extLst>
          </p:cNvPr>
          <p:cNvSpPr>
            <a:spLocks noGrp="1"/>
          </p:cNvSpPr>
          <p:nvPr>
            <p:ph type="body" sz="quarter" idx="29" hasCustomPrompt="1"/>
          </p:nvPr>
        </p:nvSpPr>
        <p:spPr>
          <a:xfrm>
            <a:off x="626401" y="930188"/>
            <a:ext cx="4333814" cy="365091"/>
          </a:xfrm>
          <a:prstGeom prst="rect">
            <a:avLst/>
          </a:prstGeom>
        </p:spPr>
        <p:txBody>
          <a:bodyPr wrap="square" tIns="72000" anchor="t">
            <a:spAutoFit/>
          </a:bodyPr>
          <a:lstStyle>
            <a:lvl1pPr marL="0" indent="0">
              <a:lnSpc>
                <a:spcPct val="100000"/>
              </a:lnSpc>
              <a:buNone/>
              <a:defRPr sz="1600" b="0" i="0">
                <a:solidFill>
                  <a:schemeClr val="tx1"/>
                </a:solidFill>
                <a:latin typeface="Equip Extended Light" panose="02000503000000020004" pitchFamily="2" charset="77"/>
              </a:defRPr>
            </a:lvl1pPr>
          </a:lstStyle>
          <a:p>
            <a:pPr lvl="0"/>
            <a:r>
              <a:rPr lang="en-GB" dirty="0"/>
              <a:t>Edit subtitle</a:t>
            </a:r>
          </a:p>
        </p:txBody>
      </p:sp>
      <p:sp>
        <p:nvSpPr>
          <p:cNvPr id="59" name="Text Placeholder 7">
            <a:extLst>
              <a:ext uri="{FF2B5EF4-FFF2-40B4-BE49-F238E27FC236}">
                <a16:creationId xmlns:a16="http://schemas.microsoft.com/office/drawing/2014/main" id="{E27AFBE8-0396-9444-919D-54BF4ACA73AE}"/>
              </a:ext>
            </a:extLst>
          </p:cNvPr>
          <p:cNvSpPr>
            <a:spLocks noGrp="1"/>
          </p:cNvSpPr>
          <p:nvPr>
            <p:ph type="body" sz="quarter" idx="35" hasCustomPrompt="1"/>
          </p:nvPr>
        </p:nvSpPr>
        <p:spPr>
          <a:xfrm>
            <a:off x="8236800" y="2225052"/>
            <a:ext cx="648000" cy="643225"/>
          </a:xfrm>
          <a:prstGeom prst="ellipse">
            <a:avLst/>
          </a:prstGeom>
          <a:solidFill>
            <a:schemeClr val="tx2"/>
          </a:solidFill>
        </p:spPr>
        <p:txBody>
          <a:bodyPr wrap="none" tIns="72000" numCol="1" spcCol="720000" anchor="ctr" anchorCtr="0">
            <a:noAutofit/>
          </a:bodyPr>
          <a:lstStyle>
            <a:lvl1pPr marL="0" indent="0" algn="ctr">
              <a:lnSpc>
                <a:spcPct val="100000"/>
              </a:lnSpc>
              <a:buFont typeface="Arial" panose="020B0604020202020204" pitchFamily="34" charset="0"/>
              <a:buNone/>
              <a:defRPr sz="1100" b="0" i="1">
                <a:solidFill>
                  <a:schemeClr val="bg1"/>
                </a:solidFill>
                <a:latin typeface="Equip" panose="02000503030000020004" pitchFamily="2" charset="77"/>
              </a:defRPr>
            </a:lvl1pPr>
          </a:lstStyle>
          <a:p>
            <a:pPr lvl="0"/>
            <a:r>
              <a:rPr lang="en-GB" dirty="0"/>
              <a:t>Over</a:t>
            </a:r>
          </a:p>
        </p:txBody>
      </p:sp>
      <p:sp>
        <p:nvSpPr>
          <p:cNvPr id="60" name="Text Placeholder 7">
            <a:extLst>
              <a:ext uri="{FF2B5EF4-FFF2-40B4-BE49-F238E27FC236}">
                <a16:creationId xmlns:a16="http://schemas.microsoft.com/office/drawing/2014/main" id="{F61821AA-302A-9944-ACB0-C3BEEFF95619}"/>
              </a:ext>
            </a:extLst>
          </p:cNvPr>
          <p:cNvSpPr>
            <a:spLocks noGrp="1"/>
          </p:cNvSpPr>
          <p:nvPr>
            <p:ph type="body" sz="quarter" idx="44" hasCustomPrompt="1"/>
          </p:nvPr>
        </p:nvSpPr>
        <p:spPr>
          <a:xfrm>
            <a:off x="8236800" y="3140439"/>
            <a:ext cx="648000" cy="643225"/>
          </a:xfrm>
          <a:prstGeom prst="ellipse">
            <a:avLst/>
          </a:prstGeom>
          <a:solidFill>
            <a:schemeClr val="tx2"/>
          </a:solidFill>
        </p:spPr>
        <p:txBody>
          <a:bodyPr wrap="none" tIns="72000" numCol="1" spcCol="720000" anchor="ctr" anchorCtr="0">
            <a:noAutofit/>
          </a:bodyPr>
          <a:lstStyle>
            <a:lvl1pPr marL="0" indent="0" algn="ctr">
              <a:lnSpc>
                <a:spcPct val="100000"/>
              </a:lnSpc>
              <a:buFont typeface="Arial" panose="020B0604020202020204" pitchFamily="34" charset="0"/>
              <a:buNone/>
              <a:defRPr sz="1100" b="0" i="1">
                <a:solidFill>
                  <a:schemeClr val="bg1"/>
                </a:solidFill>
                <a:latin typeface="Equip" panose="02000503030000020004" pitchFamily="2" charset="77"/>
              </a:defRPr>
            </a:lvl1pPr>
          </a:lstStyle>
          <a:p>
            <a:pPr lvl="0"/>
            <a:r>
              <a:rPr lang="en-GB" dirty="0"/>
              <a:t>Over</a:t>
            </a:r>
          </a:p>
        </p:txBody>
      </p:sp>
      <p:sp>
        <p:nvSpPr>
          <p:cNvPr id="61" name="Text Placeholder 7">
            <a:extLst>
              <a:ext uri="{FF2B5EF4-FFF2-40B4-BE49-F238E27FC236}">
                <a16:creationId xmlns:a16="http://schemas.microsoft.com/office/drawing/2014/main" id="{A761C271-209A-CB4A-8CE6-9EC6EC5D5DA3}"/>
              </a:ext>
            </a:extLst>
          </p:cNvPr>
          <p:cNvSpPr>
            <a:spLocks noGrp="1"/>
          </p:cNvSpPr>
          <p:nvPr>
            <p:ph type="body" sz="quarter" idx="45" hasCustomPrompt="1"/>
          </p:nvPr>
        </p:nvSpPr>
        <p:spPr>
          <a:xfrm>
            <a:off x="8236800" y="4056247"/>
            <a:ext cx="648000" cy="643225"/>
          </a:xfrm>
          <a:prstGeom prst="ellipse">
            <a:avLst/>
          </a:prstGeom>
          <a:solidFill>
            <a:schemeClr val="tx2"/>
          </a:solidFill>
        </p:spPr>
        <p:txBody>
          <a:bodyPr wrap="none" tIns="72000" numCol="1" spcCol="720000" anchor="ctr" anchorCtr="0">
            <a:noAutofit/>
          </a:bodyPr>
          <a:lstStyle>
            <a:lvl1pPr marL="0" indent="0" algn="ctr">
              <a:lnSpc>
                <a:spcPct val="100000"/>
              </a:lnSpc>
              <a:buFont typeface="Arial" panose="020B0604020202020204" pitchFamily="34" charset="0"/>
              <a:buNone/>
              <a:defRPr sz="1100" b="0" i="1">
                <a:solidFill>
                  <a:schemeClr val="bg1"/>
                </a:solidFill>
                <a:latin typeface="Equip" panose="02000503030000020004" pitchFamily="2" charset="77"/>
              </a:defRPr>
            </a:lvl1pPr>
          </a:lstStyle>
          <a:p>
            <a:pPr lvl="0"/>
            <a:r>
              <a:rPr lang="en-GB" dirty="0"/>
              <a:t>Over</a:t>
            </a:r>
          </a:p>
        </p:txBody>
      </p:sp>
      <p:sp>
        <p:nvSpPr>
          <p:cNvPr id="62" name="Text Placeholder 7">
            <a:extLst>
              <a:ext uri="{FF2B5EF4-FFF2-40B4-BE49-F238E27FC236}">
                <a16:creationId xmlns:a16="http://schemas.microsoft.com/office/drawing/2014/main" id="{F3D16181-B31F-1245-8E9F-D5471F4CBD4E}"/>
              </a:ext>
            </a:extLst>
          </p:cNvPr>
          <p:cNvSpPr>
            <a:spLocks noGrp="1"/>
          </p:cNvSpPr>
          <p:nvPr>
            <p:ph type="body" sz="quarter" idx="46" hasCustomPrompt="1"/>
          </p:nvPr>
        </p:nvSpPr>
        <p:spPr>
          <a:xfrm>
            <a:off x="8236800" y="4970651"/>
            <a:ext cx="648000" cy="643225"/>
          </a:xfrm>
          <a:prstGeom prst="ellipse">
            <a:avLst/>
          </a:prstGeom>
          <a:solidFill>
            <a:schemeClr val="tx2"/>
          </a:solidFill>
        </p:spPr>
        <p:txBody>
          <a:bodyPr wrap="none" tIns="72000" numCol="1" spcCol="720000" anchor="ctr" anchorCtr="0">
            <a:noAutofit/>
          </a:bodyPr>
          <a:lstStyle>
            <a:lvl1pPr marL="0" indent="0" algn="ctr">
              <a:lnSpc>
                <a:spcPct val="100000"/>
              </a:lnSpc>
              <a:buFont typeface="Arial" panose="020B0604020202020204" pitchFamily="34" charset="0"/>
              <a:buNone/>
              <a:defRPr sz="1100" b="0" i="1">
                <a:solidFill>
                  <a:schemeClr val="bg1"/>
                </a:solidFill>
                <a:latin typeface="Equip" panose="02000503030000020004" pitchFamily="2" charset="77"/>
              </a:defRPr>
            </a:lvl1pPr>
          </a:lstStyle>
          <a:p>
            <a:pPr lvl="0"/>
            <a:r>
              <a:rPr lang="en-GB" dirty="0"/>
              <a:t>Over</a:t>
            </a:r>
          </a:p>
        </p:txBody>
      </p:sp>
    </p:spTree>
    <p:extLst>
      <p:ext uri="{BB962C8B-B14F-4D97-AF65-F5344CB8AC3E}">
        <p14:creationId xmlns:p14="http://schemas.microsoft.com/office/powerpoint/2010/main" val="21894391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2_1_Quotes Blue">
    <p:bg>
      <p:bgPr>
        <a:solidFill>
          <a:srgbClr val="09294D"/>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943997" y="3769143"/>
            <a:ext cx="2797200" cy="303536"/>
          </a:xfrm>
          <a:prstGeom prst="rect">
            <a:avLst/>
          </a:prstGeom>
        </p:spPr>
        <p:txBody>
          <a:bodyPr wrap="square" tIns="72000" anchor="t">
            <a:spAutoFit/>
          </a:bodyPr>
          <a:lstStyle>
            <a:lvl1pPr marL="0" indent="0">
              <a:lnSpc>
                <a:spcPct val="100000"/>
              </a:lnSpc>
              <a:spcBef>
                <a:spcPts val="1000"/>
              </a:spcBef>
              <a:buNone/>
              <a:defRPr sz="1200" b="0" i="0">
                <a:solidFill>
                  <a:schemeClr val="bg1"/>
                </a:solidFill>
                <a:latin typeface="Equip Light" panose="02000503000000020004" pitchFamily="2" charset="77"/>
              </a:defRPr>
            </a:lvl1pPr>
          </a:lstStyle>
          <a:p>
            <a:pPr lvl="0"/>
            <a:r>
              <a:rPr lang="en-GB" dirty="0"/>
              <a:t>Edit position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943997" y="3445709"/>
            <a:ext cx="2797200" cy="318924"/>
          </a:xfrm>
          <a:prstGeom prst="rect">
            <a:avLst/>
          </a:prstGeom>
        </p:spPr>
        <p:txBody>
          <a:bodyPr wrap="square" tIns="72000" anchor="t">
            <a:spAutoFit/>
          </a:bodyPr>
          <a:lstStyle>
            <a:lvl1pPr marL="0" indent="0">
              <a:lnSpc>
                <a:spcPct val="100000"/>
              </a:lnSpc>
              <a:buNone/>
              <a:defRPr sz="1300" b="1" i="0">
                <a:solidFill>
                  <a:schemeClr val="accent1"/>
                </a:solidFill>
                <a:latin typeface="Equip Extended" panose="02000503030000020004" pitchFamily="2" charset="77"/>
              </a:defRPr>
            </a:lvl1pPr>
          </a:lstStyle>
          <a:p>
            <a:pPr lvl="0"/>
            <a:r>
              <a:rPr lang="en-GB" dirty="0"/>
              <a:t>Edit name</a:t>
            </a:r>
          </a:p>
        </p:txBody>
      </p:sp>
      <p:sp>
        <p:nvSpPr>
          <p:cNvPr id="44" name="Text Placeholder 7">
            <a:extLst>
              <a:ext uri="{FF2B5EF4-FFF2-40B4-BE49-F238E27FC236}">
                <a16:creationId xmlns:a16="http://schemas.microsoft.com/office/drawing/2014/main" id="{B5142791-BBE3-5C4E-968E-02EE0E8B2BC9}"/>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chemeClr val="bg1"/>
                </a:solidFill>
                <a:latin typeface="Equip Extended Light" panose="02000503000000020004" pitchFamily="2" charset="77"/>
              </a:defRPr>
            </a:lvl1pPr>
          </a:lstStyle>
          <a:p>
            <a:pPr lvl="0"/>
            <a:r>
              <a:rPr lang="en-GB" dirty="0"/>
              <a:t>Edit Footnote</a:t>
            </a:r>
          </a:p>
        </p:txBody>
      </p:sp>
      <p:sp>
        <p:nvSpPr>
          <p:cNvPr id="3" name="TextBox 2">
            <a:extLst>
              <a:ext uri="{FF2B5EF4-FFF2-40B4-BE49-F238E27FC236}">
                <a16:creationId xmlns:a16="http://schemas.microsoft.com/office/drawing/2014/main" id="{887C61D2-B01E-A14D-A3C4-B70E84D40EC0}"/>
              </a:ext>
            </a:extLst>
          </p:cNvPr>
          <p:cNvSpPr txBox="1"/>
          <p:nvPr userDrawn="1"/>
        </p:nvSpPr>
        <p:spPr>
          <a:xfrm>
            <a:off x="966780" y="1379958"/>
            <a:ext cx="630301" cy="1323439"/>
          </a:xfrm>
          <a:prstGeom prst="rect">
            <a:avLst/>
          </a:prstGeom>
          <a:noFill/>
        </p:spPr>
        <p:txBody>
          <a:bodyPr wrap="none" rtlCol="0">
            <a:spAutoFit/>
          </a:bodyPr>
          <a:lstStyle/>
          <a:p>
            <a:r>
              <a:rPr lang="en-PT" sz="8000" b="1" i="0" dirty="0">
                <a:solidFill>
                  <a:schemeClr val="accent1"/>
                </a:solidFill>
                <a:latin typeface="Equip Extended" panose="02000503030000020004" pitchFamily="2" charset="77"/>
              </a:rPr>
              <a:t>“</a:t>
            </a:r>
          </a:p>
        </p:txBody>
      </p:sp>
      <p:sp>
        <p:nvSpPr>
          <p:cNvPr id="20" name="TextBox 19">
            <a:extLst>
              <a:ext uri="{FF2B5EF4-FFF2-40B4-BE49-F238E27FC236}">
                <a16:creationId xmlns:a16="http://schemas.microsoft.com/office/drawing/2014/main" id="{649D3518-BE06-3C4F-9B82-13D47749E849}"/>
              </a:ext>
            </a:extLst>
          </p:cNvPr>
          <p:cNvSpPr txBox="1"/>
          <p:nvPr userDrawn="1"/>
        </p:nvSpPr>
        <p:spPr>
          <a:xfrm>
            <a:off x="10602823" y="5051551"/>
            <a:ext cx="628698" cy="1323439"/>
          </a:xfrm>
          <a:prstGeom prst="rect">
            <a:avLst/>
          </a:prstGeom>
          <a:noFill/>
        </p:spPr>
        <p:txBody>
          <a:bodyPr wrap="none" rtlCol="0" anchor="b">
            <a:noAutofit/>
          </a:bodyPr>
          <a:lstStyle/>
          <a:p>
            <a:r>
              <a:rPr lang="en-PT" sz="8000" b="1" i="0" dirty="0">
                <a:solidFill>
                  <a:schemeClr val="accent1"/>
                </a:solidFill>
                <a:latin typeface="Equip Extended" panose="02000503030000020004" pitchFamily="2" charset="77"/>
              </a:rPr>
              <a:t>”</a:t>
            </a:r>
          </a:p>
        </p:txBody>
      </p:sp>
      <p:sp>
        <p:nvSpPr>
          <p:cNvPr id="21" name="Text Placeholder 7">
            <a:extLst>
              <a:ext uri="{FF2B5EF4-FFF2-40B4-BE49-F238E27FC236}">
                <a16:creationId xmlns:a16="http://schemas.microsoft.com/office/drawing/2014/main" id="{C1B2D925-6381-9A47-8EBA-795195C8ABB8}"/>
              </a:ext>
            </a:extLst>
          </p:cNvPr>
          <p:cNvSpPr>
            <a:spLocks noGrp="1"/>
          </p:cNvSpPr>
          <p:nvPr>
            <p:ph type="body" sz="quarter" idx="34" hasCustomPrompt="1"/>
          </p:nvPr>
        </p:nvSpPr>
        <p:spPr>
          <a:xfrm>
            <a:off x="1943998" y="2211834"/>
            <a:ext cx="3862800" cy="980644"/>
          </a:xfrm>
          <a:prstGeom prst="rect">
            <a:avLst/>
          </a:prstGeom>
        </p:spPr>
        <p:txBody>
          <a:bodyPr wrap="square" tIns="72000" anchor="b">
            <a:spAutoFit/>
          </a:bodyPr>
          <a:lstStyle>
            <a:lvl1pPr marL="0" indent="0">
              <a:lnSpc>
                <a:spcPct val="100000"/>
              </a:lnSpc>
              <a:buNone/>
              <a:defRPr sz="1400" b="0" i="1">
                <a:solidFill>
                  <a:schemeClr val="bg1"/>
                </a:solidFill>
                <a:latin typeface="Equip Extended Light" panose="02000503000000020004" pitchFamily="2" charset="77"/>
              </a:defRPr>
            </a:lvl1pPr>
          </a:lstStyle>
          <a:p>
            <a:pPr lvl="0"/>
            <a:r>
              <a:rPr lang="en-GB" dirty="0"/>
              <a:t>Nagarro behaves like a start-up,  ready for anything, very result  oriented and not dwindling until  we as a customer have gotten  what we want. </a:t>
            </a:r>
          </a:p>
        </p:txBody>
      </p:sp>
      <p:sp>
        <p:nvSpPr>
          <p:cNvPr id="22" name="Image">
            <a:extLst>
              <a:ext uri="{FF2B5EF4-FFF2-40B4-BE49-F238E27FC236}">
                <a16:creationId xmlns:a16="http://schemas.microsoft.com/office/drawing/2014/main" id="{822A80EC-B1B0-3442-829C-CAFABB882D10}"/>
              </a:ext>
            </a:extLst>
          </p:cNvPr>
          <p:cNvSpPr>
            <a:spLocks noGrp="1" noChangeAspect="1"/>
          </p:cNvSpPr>
          <p:nvPr>
            <p:ph type="pic" sz="quarter" idx="30"/>
          </p:nvPr>
        </p:nvSpPr>
        <p:spPr>
          <a:xfrm>
            <a:off x="5028407" y="3340920"/>
            <a:ext cx="792000" cy="792000"/>
          </a:xfrm>
          <a:prstGeom prst="ellipse">
            <a:avLst/>
          </a:prstGeom>
          <a:effectLst>
            <a:softEdge rad="0"/>
          </a:effectLst>
        </p:spPr>
        <p:txBody>
          <a:bodyPr lIns="91439" tIns="45719" rIns="91439" bIns="45719">
            <a:noAutofit/>
          </a:bodyPr>
          <a:lstStyle>
            <a:lvl1pPr marL="0" indent="0">
              <a:buNone/>
              <a:defRPr>
                <a:noFill/>
              </a:defRPr>
            </a:lvl1pPr>
          </a:lstStyle>
          <a:p>
            <a:r>
              <a:rPr lang="en-GB"/>
              <a:t>Click icon to add picture</a:t>
            </a:r>
            <a:endParaRPr dirty="0"/>
          </a:p>
        </p:txBody>
      </p:sp>
      <p:sp>
        <p:nvSpPr>
          <p:cNvPr id="23" name="Text Placeholder 7">
            <a:extLst>
              <a:ext uri="{FF2B5EF4-FFF2-40B4-BE49-F238E27FC236}">
                <a16:creationId xmlns:a16="http://schemas.microsoft.com/office/drawing/2014/main" id="{8355F0FD-0400-F544-A20A-FFD2420BD67F}"/>
              </a:ext>
            </a:extLst>
          </p:cNvPr>
          <p:cNvSpPr>
            <a:spLocks noGrp="1"/>
          </p:cNvSpPr>
          <p:nvPr>
            <p:ph type="body" sz="quarter" idx="35" hasCustomPrompt="1"/>
          </p:nvPr>
        </p:nvSpPr>
        <p:spPr>
          <a:xfrm>
            <a:off x="6371592" y="4194182"/>
            <a:ext cx="2797200" cy="303536"/>
          </a:xfrm>
          <a:prstGeom prst="rect">
            <a:avLst/>
          </a:prstGeom>
        </p:spPr>
        <p:txBody>
          <a:bodyPr wrap="square" tIns="72000" anchor="t">
            <a:spAutoFit/>
          </a:bodyPr>
          <a:lstStyle>
            <a:lvl1pPr marL="0" indent="0">
              <a:lnSpc>
                <a:spcPct val="100000"/>
              </a:lnSpc>
              <a:spcBef>
                <a:spcPts val="1000"/>
              </a:spcBef>
              <a:buNone/>
              <a:defRPr sz="1200" b="0" i="0">
                <a:solidFill>
                  <a:schemeClr val="bg1"/>
                </a:solidFill>
                <a:latin typeface="Equip Light" panose="02000503000000020004" pitchFamily="2" charset="77"/>
              </a:defRPr>
            </a:lvl1pPr>
          </a:lstStyle>
          <a:p>
            <a:pPr lvl="0"/>
            <a:r>
              <a:rPr lang="en-GB" dirty="0"/>
              <a:t>Edit position</a:t>
            </a:r>
          </a:p>
        </p:txBody>
      </p:sp>
      <p:sp>
        <p:nvSpPr>
          <p:cNvPr id="24" name="Text Placeholder 7">
            <a:extLst>
              <a:ext uri="{FF2B5EF4-FFF2-40B4-BE49-F238E27FC236}">
                <a16:creationId xmlns:a16="http://schemas.microsoft.com/office/drawing/2014/main" id="{CEE37377-A5FF-9646-B596-C7E6C7268FEA}"/>
              </a:ext>
            </a:extLst>
          </p:cNvPr>
          <p:cNvSpPr>
            <a:spLocks noGrp="1"/>
          </p:cNvSpPr>
          <p:nvPr>
            <p:ph type="body" sz="quarter" idx="36" hasCustomPrompt="1"/>
          </p:nvPr>
        </p:nvSpPr>
        <p:spPr>
          <a:xfrm>
            <a:off x="6371592" y="3870748"/>
            <a:ext cx="2797200" cy="318924"/>
          </a:xfrm>
          <a:prstGeom prst="rect">
            <a:avLst/>
          </a:prstGeom>
        </p:spPr>
        <p:txBody>
          <a:bodyPr wrap="square" tIns="72000" anchor="t">
            <a:spAutoFit/>
          </a:bodyPr>
          <a:lstStyle>
            <a:lvl1pPr marL="0" indent="0">
              <a:lnSpc>
                <a:spcPct val="100000"/>
              </a:lnSpc>
              <a:buNone/>
              <a:defRPr sz="1300" b="1" i="0">
                <a:solidFill>
                  <a:schemeClr val="accent1"/>
                </a:solidFill>
                <a:latin typeface="Equip Extended" panose="02000503030000020004" pitchFamily="2" charset="77"/>
              </a:defRPr>
            </a:lvl1pPr>
          </a:lstStyle>
          <a:p>
            <a:pPr lvl="0"/>
            <a:r>
              <a:rPr lang="en-GB" dirty="0"/>
              <a:t>Edit name</a:t>
            </a:r>
          </a:p>
        </p:txBody>
      </p:sp>
      <p:sp>
        <p:nvSpPr>
          <p:cNvPr id="31" name="Text Placeholder 7">
            <a:extLst>
              <a:ext uri="{FF2B5EF4-FFF2-40B4-BE49-F238E27FC236}">
                <a16:creationId xmlns:a16="http://schemas.microsoft.com/office/drawing/2014/main" id="{D30342F4-2876-3240-A7F5-9346EEB55FF4}"/>
              </a:ext>
            </a:extLst>
          </p:cNvPr>
          <p:cNvSpPr>
            <a:spLocks noGrp="1"/>
          </p:cNvSpPr>
          <p:nvPr>
            <p:ph type="body" sz="quarter" idx="37" hasCustomPrompt="1"/>
          </p:nvPr>
        </p:nvSpPr>
        <p:spPr>
          <a:xfrm>
            <a:off x="6371593" y="2636873"/>
            <a:ext cx="3862800" cy="980644"/>
          </a:xfrm>
          <a:prstGeom prst="rect">
            <a:avLst/>
          </a:prstGeom>
        </p:spPr>
        <p:txBody>
          <a:bodyPr wrap="square" tIns="72000" anchor="b">
            <a:spAutoFit/>
          </a:bodyPr>
          <a:lstStyle>
            <a:lvl1pPr marL="0" indent="0">
              <a:lnSpc>
                <a:spcPct val="100000"/>
              </a:lnSpc>
              <a:buNone/>
              <a:defRPr sz="1400" b="0" i="1">
                <a:solidFill>
                  <a:schemeClr val="bg1"/>
                </a:solidFill>
                <a:latin typeface="Equip Extended Light" panose="02000503000000020004" pitchFamily="2" charset="77"/>
              </a:defRPr>
            </a:lvl1pPr>
          </a:lstStyle>
          <a:p>
            <a:pPr lvl="0"/>
            <a:r>
              <a:rPr lang="en-GB" dirty="0"/>
              <a:t>Nagarro behaves like a start-up,  ready for anything, very result  oriented and not dwindling until  we as a customer have gotten  what we want. </a:t>
            </a:r>
          </a:p>
        </p:txBody>
      </p:sp>
      <p:sp>
        <p:nvSpPr>
          <p:cNvPr id="33" name="Image">
            <a:extLst>
              <a:ext uri="{FF2B5EF4-FFF2-40B4-BE49-F238E27FC236}">
                <a16:creationId xmlns:a16="http://schemas.microsoft.com/office/drawing/2014/main" id="{A8684A1C-A560-DE49-AD50-647BDB254A86}"/>
              </a:ext>
            </a:extLst>
          </p:cNvPr>
          <p:cNvSpPr>
            <a:spLocks noGrp="1" noChangeAspect="1"/>
          </p:cNvSpPr>
          <p:nvPr>
            <p:ph type="pic" sz="quarter" idx="38"/>
          </p:nvPr>
        </p:nvSpPr>
        <p:spPr>
          <a:xfrm>
            <a:off x="9456002" y="3765959"/>
            <a:ext cx="792000" cy="792000"/>
          </a:xfrm>
          <a:prstGeom prst="ellipse">
            <a:avLst/>
          </a:prstGeom>
          <a:effectLst>
            <a:softEdge rad="0"/>
          </a:effectLst>
        </p:spPr>
        <p:txBody>
          <a:bodyPr lIns="91439" tIns="45719" rIns="91439" bIns="45719">
            <a:noAutofit/>
          </a:bodyPr>
          <a:lstStyle>
            <a:lvl1pPr marL="0" indent="0">
              <a:buNone/>
              <a:defRPr>
                <a:noFill/>
              </a:defRPr>
            </a:lvl1pPr>
          </a:lstStyle>
          <a:p>
            <a:r>
              <a:rPr lang="en-GB"/>
              <a:t>Click icon to add picture</a:t>
            </a:r>
            <a:endParaRPr dirty="0"/>
          </a:p>
        </p:txBody>
      </p:sp>
      <p:sp>
        <p:nvSpPr>
          <p:cNvPr id="34" name="Title 1">
            <a:extLst>
              <a:ext uri="{FF2B5EF4-FFF2-40B4-BE49-F238E27FC236}">
                <a16:creationId xmlns:a16="http://schemas.microsoft.com/office/drawing/2014/main" id="{072889E0-E7E5-E147-843C-BE83DEDDF915}"/>
              </a:ext>
            </a:extLst>
          </p:cNvPr>
          <p:cNvSpPr>
            <a:spLocks noGrp="1"/>
          </p:cNvSpPr>
          <p:nvPr>
            <p:ph type="title" hasCustomPrompt="1"/>
          </p:nvPr>
        </p:nvSpPr>
        <p:spPr>
          <a:xfrm>
            <a:off x="626399" y="481125"/>
            <a:ext cx="5065199" cy="488201"/>
          </a:xfrm>
          <a:prstGeom prst="rect">
            <a:avLst/>
          </a:prstGeom>
        </p:spPr>
        <p:txBody>
          <a:bodyPr tIns="72000" anchor="t">
            <a:spAutoFit/>
          </a:bodyPr>
          <a:lstStyle>
            <a:lvl1pPr>
              <a:lnSpc>
                <a:spcPct val="100000"/>
              </a:lnSpc>
              <a:defRPr sz="2400" b="1" i="0">
                <a:solidFill>
                  <a:schemeClr val="bg1"/>
                </a:solidFill>
                <a:latin typeface="Equip Extended" panose="02000503030000020004" pitchFamily="2" charset="77"/>
              </a:defRPr>
            </a:lvl1pPr>
          </a:lstStyle>
          <a:p>
            <a:r>
              <a:rPr lang="en-GB" dirty="0"/>
              <a:t>Edit title</a:t>
            </a:r>
            <a:endParaRPr lang="en-PT" dirty="0"/>
          </a:p>
        </p:txBody>
      </p:sp>
      <p:sp>
        <p:nvSpPr>
          <p:cNvPr id="35" name="Text Placeholder 7">
            <a:extLst>
              <a:ext uri="{FF2B5EF4-FFF2-40B4-BE49-F238E27FC236}">
                <a16:creationId xmlns:a16="http://schemas.microsoft.com/office/drawing/2014/main" id="{191DEFED-AA81-4D42-88DF-A4B7EFBEDCBB}"/>
              </a:ext>
            </a:extLst>
          </p:cNvPr>
          <p:cNvSpPr>
            <a:spLocks noGrp="1"/>
          </p:cNvSpPr>
          <p:nvPr>
            <p:ph type="body" sz="quarter" idx="29" hasCustomPrompt="1"/>
          </p:nvPr>
        </p:nvSpPr>
        <p:spPr>
          <a:xfrm>
            <a:off x="626401" y="930188"/>
            <a:ext cx="5065200" cy="365091"/>
          </a:xfrm>
          <a:prstGeom prst="rect">
            <a:avLst/>
          </a:prstGeom>
        </p:spPr>
        <p:txBody>
          <a:bodyPr wrap="square" tIns="72000" anchor="t">
            <a:spAutoFit/>
          </a:bodyPr>
          <a:lstStyle>
            <a:lvl1pPr marL="0" indent="0">
              <a:lnSpc>
                <a:spcPct val="100000"/>
              </a:lnSpc>
              <a:buNone/>
              <a:defRPr sz="1600" b="0" i="0">
                <a:solidFill>
                  <a:schemeClr val="bg1"/>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303468347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2_2_Quotes Purple">
    <p:bg>
      <p:bgPr>
        <a:solidFill>
          <a:srgbClr val="2E008B"/>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943997" y="3769143"/>
            <a:ext cx="2797200" cy="303536"/>
          </a:xfrm>
          <a:prstGeom prst="rect">
            <a:avLst/>
          </a:prstGeom>
        </p:spPr>
        <p:txBody>
          <a:bodyPr wrap="square" tIns="72000" anchor="t">
            <a:spAutoFit/>
          </a:bodyPr>
          <a:lstStyle>
            <a:lvl1pPr marL="0" indent="0">
              <a:lnSpc>
                <a:spcPct val="100000"/>
              </a:lnSpc>
              <a:spcBef>
                <a:spcPts val="1000"/>
              </a:spcBef>
              <a:buNone/>
              <a:defRPr sz="1200" b="0" i="0">
                <a:solidFill>
                  <a:schemeClr val="bg1"/>
                </a:solidFill>
                <a:latin typeface="Equip Light" panose="02000503000000020004" pitchFamily="2" charset="77"/>
              </a:defRPr>
            </a:lvl1pPr>
          </a:lstStyle>
          <a:p>
            <a:pPr lvl="0"/>
            <a:r>
              <a:rPr lang="en-GB" dirty="0"/>
              <a:t>Edit position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943997" y="3445709"/>
            <a:ext cx="2797200" cy="318924"/>
          </a:xfrm>
          <a:prstGeom prst="rect">
            <a:avLst/>
          </a:prstGeom>
        </p:spPr>
        <p:txBody>
          <a:bodyPr wrap="square" tIns="72000" anchor="t">
            <a:spAutoFit/>
          </a:bodyPr>
          <a:lstStyle>
            <a:lvl1pPr marL="0" indent="0">
              <a:lnSpc>
                <a:spcPct val="100000"/>
              </a:lnSpc>
              <a:buNone/>
              <a:defRPr sz="1300" b="1" i="0">
                <a:solidFill>
                  <a:schemeClr val="accent1"/>
                </a:solidFill>
                <a:latin typeface="Equip Extended" panose="02000503030000020004" pitchFamily="2" charset="77"/>
              </a:defRPr>
            </a:lvl1pPr>
          </a:lstStyle>
          <a:p>
            <a:pPr lvl="0"/>
            <a:r>
              <a:rPr lang="en-GB" dirty="0"/>
              <a:t>Edit name</a:t>
            </a:r>
          </a:p>
        </p:txBody>
      </p:sp>
      <p:sp>
        <p:nvSpPr>
          <p:cNvPr id="44" name="Text Placeholder 7">
            <a:extLst>
              <a:ext uri="{FF2B5EF4-FFF2-40B4-BE49-F238E27FC236}">
                <a16:creationId xmlns:a16="http://schemas.microsoft.com/office/drawing/2014/main" id="{B5142791-BBE3-5C4E-968E-02EE0E8B2BC9}"/>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chemeClr val="bg1"/>
                </a:solidFill>
                <a:latin typeface="Equip Extended Light" panose="02000503000000020004" pitchFamily="2" charset="77"/>
              </a:defRPr>
            </a:lvl1pPr>
          </a:lstStyle>
          <a:p>
            <a:pPr lvl="0"/>
            <a:r>
              <a:rPr lang="en-GB" dirty="0"/>
              <a:t>Edit Footnote</a:t>
            </a:r>
          </a:p>
        </p:txBody>
      </p:sp>
      <p:sp>
        <p:nvSpPr>
          <p:cNvPr id="3" name="TextBox 2">
            <a:extLst>
              <a:ext uri="{FF2B5EF4-FFF2-40B4-BE49-F238E27FC236}">
                <a16:creationId xmlns:a16="http://schemas.microsoft.com/office/drawing/2014/main" id="{887C61D2-B01E-A14D-A3C4-B70E84D40EC0}"/>
              </a:ext>
            </a:extLst>
          </p:cNvPr>
          <p:cNvSpPr txBox="1"/>
          <p:nvPr userDrawn="1"/>
        </p:nvSpPr>
        <p:spPr>
          <a:xfrm>
            <a:off x="966780" y="1379958"/>
            <a:ext cx="630301" cy="1323439"/>
          </a:xfrm>
          <a:prstGeom prst="rect">
            <a:avLst/>
          </a:prstGeom>
          <a:noFill/>
        </p:spPr>
        <p:txBody>
          <a:bodyPr wrap="none" rtlCol="0">
            <a:spAutoFit/>
          </a:bodyPr>
          <a:lstStyle/>
          <a:p>
            <a:r>
              <a:rPr lang="en-PT" sz="8000" b="1" i="0" dirty="0">
                <a:solidFill>
                  <a:schemeClr val="accent1"/>
                </a:solidFill>
                <a:latin typeface="Equip Extended" panose="02000503030000020004" pitchFamily="2" charset="77"/>
              </a:rPr>
              <a:t>“</a:t>
            </a:r>
          </a:p>
        </p:txBody>
      </p:sp>
      <p:sp>
        <p:nvSpPr>
          <p:cNvPr id="20" name="TextBox 19">
            <a:extLst>
              <a:ext uri="{FF2B5EF4-FFF2-40B4-BE49-F238E27FC236}">
                <a16:creationId xmlns:a16="http://schemas.microsoft.com/office/drawing/2014/main" id="{649D3518-BE06-3C4F-9B82-13D47749E849}"/>
              </a:ext>
            </a:extLst>
          </p:cNvPr>
          <p:cNvSpPr txBox="1"/>
          <p:nvPr userDrawn="1"/>
        </p:nvSpPr>
        <p:spPr>
          <a:xfrm>
            <a:off x="10602823" y="5051551"/>
            <a:ext cx="628698" cy="1323439"/>
          </a:xfrm>
          <a:prstGeom prst="rect">
            <a:avLst/>
          </a:prstGeom>
          <a:noFill/>
        </p:spPr>
        <p:txBody>
          <a:bodyPr wrap="none" rtlCol="0" anchor="b">
            <a:noAutofit/>
          </a:bodyPr>
          <a:lstStyle/>
          <a:p>
            <a:r>
              <a:rPr lang="en-PT" sz="8000" b="1" i="0" dirty="0">
                <a:solidFill>
                  <a:schemeClr val="accent1"/>
                </a:solidFill>
                <a:latin typeface="Equip Extended" panose="02000503030000020004" pitchFamily="2" charset="77"/>
              </a:rPr>
              <a:t>”</a:t>
            </a:r>
          </a:p>
        </p:txBody>
      </p:sp>
      <p:sp>
        <p:nvSpPr>
          <p:cNvPr id="21" name="Text Placeholder 7">
            <a:extLst>
              <a:ext uri="{FF2B5EF4-FFF2-40B4-BE49-F238E27FC236}">
                <a16:creationId xmlns:a16="http://schemas.microsoft.com/office/drawing/2014/main" id="{C1B2D925-6381-9A47-8EBA-795195C8ABB8}"/>
              </a:ext>
            </a:extLst>
          </p:cNvPr>
          <p:cNvSpPr>
            <a:spLocks noGrp="1"/>
          </p:cNvSpPr>
          <p:nvPr>
            <p:ph type="body" sz="quarter" idx="34" hasCustomPrompt="1"/>
          </p:nvPr>
        </p:nvSpPr>
        <p:spPr>
          <a:xfrm>
            <a:off x="1943998" y="2211834"/>
            <a:ext cx="3862800" cy="980644"/>
          </a:xfrm>
          <a:prstGeom prst="rect">
            <a:avLst/>
          </a:prstGeom>
        </p:spPr>
        <p:txBody>
          <a:bodyPr wrap="square" tIns="72000" anchor="b">
            <a:spAutoFit/>
          </a:bodyPr>
          <a:lstStyle>
            <a:lvl1pPr marL="0" indent="0">
              <a:lnSpc>
                <a:spcPct val="100000"/>
              </a:lnSpc>
              <a:buNone/>
              <a:defRPr sz="1400" b="0" i="1">
                <a:solidFill>
                  <a:schemeClr val="bg1"/>
                </a:solidFill>
                <a:latin typeface="Equip Extended Light" panose="02000503000000020004" pitchFamily="2" charset="77"/>
              </a:defRPr>
            </a:lvl1pPr>
          </a:lstStyle>
          <a:p>
            <a:pPr lvl="0"/>
            <a:r>
              <a:rPr lang="en-GB" dirty="0"/>
              <a:t>Nagarro behaves like a start-up,  ready for anything, very result  oriented and not dwindling until  we as a customer have gotten  what we want. </a:t>
            </a:r>
          </a:p>
        </p:txBody>
      </p:sp>
      <p:sp>
        <p:nvSpPr>
          <p:cNvPr id="22" name="Image">
            <a:extLst>
              <a:ext uri="{FF2B5EF4-FFF2-40B4-BE49-F238E27FC236}">
                <a16:creationId xmlns:a16="http://schemas.microsoft.com/office/drawing/2014/main" id="{822A80EC-B1B0-3442-829C-CAFABB882D10}"/>
              </a:ext>
            </a:extLst>
          </p:cNvPr>
          <p:cNvSpPr>
            <a:spLocks noGrp="1" noChangeAspect="1"/>
          </p:cNvSpPr>
          <p:nvPr>
            <p:ph type="pic" sz="quarter" idx="30"/>
          </p:nvPr>
        </p:nvSpPr>
        <p:spPr>
          <a:xfrm>
            <a:off x="5028407" y="3340920"/>
            <a:ext cx="792000" cy="792000"/>
          </a:xfrm>
          <a:prstGeom prst="ellipse">
            <a:avLst/>
          </a:prstGeom>
          <a:effectLst>
            <a:softEdge rad="0"/>
          </a:effectLst>
        </p:spPr>
        <p:txBody>
          <a:bodyPr lIns="91439" tIns="45719" rIns="91439" bIns="45719">
            <a:noAutofit/>
          </a:bodyPr>
          <a:lstStyle>
            <a:lvl1pPr marL="0" indent="0">
              <a:buNone/>
              <a:defRPr>
                <a:noFill/>
              </a:defRPr>
            </a:lvl1pPr>
          </a:lstStyle>
          <a:p>
            <a:r>
              <a:rPr lang="en-GB"/>
              <a:t>Click icon to add picture</a:t>
            </a:r>
            <a:endParaRPr dirty="0"/>
          </a:p>
        </p:txBody>
      </p:sp>
      <p:sp>
        <p:nvSpPr>
          <p:cNvPr id="23" name="Text Placeholder 7">
            <a:extLst>
              <a:ext uri="{FF2B5EF4-FFF2-40B4-BE49-F238E27FC236}">
                <a16:creationId xmlns:a16="http://schemas.microsoft.com/office/drawing/2014/main" id="{8355F0FD-0400-F544-A20A-FFD2420BD67F}"/>
              </a:ext>
            </a:extLst>
          </p:cNvPr>
          <p:cNvSpPr>
            <a:spLocks noGrp="1"/>
          </p:cNvSpPr>
          <p:nvPr>
            <p:ph type="body" sz="quarter" idx="35" hasCustomPrompt="1"/>
          </p:nvPr>
        </p:nvSpPr>
        <p:spPr>
          <a:xfrm>
            <a:off x="6371592" y="4194182"/>
            <a:ext cx="2797200" cy="303536"/>
          </a:xfrm>
          <a:prstGeom prst="rect">
            <a:avLst/>
          </a:prstGeom>
        </p:spPr>
        <p:txBody>
          <a:bodyPr wrap="square" tIns="72000" anchor="t">
            <a:spAutoFit/>
          </a:bodyPr>
          <a:lstStyle>
            <a:lvl1pPr marL="0" indent="0">
              <a:lnSpc>
                <a:spcPct val="100000"/>
              </a:lnSpc>
              <a:spcBef>
                <a:spcPts val="1000"/>
              </a:spcBef>
              <a:buNone/>
              <a:defRPr sz="1200" b="0" i="0">
                <a:solidFill>
                  <a:schemeClr val="bg1"/>
                </a:solidFill>
                <a:latin typeface="Equip Light" panose="02000503000000020004" pitchFamily="2" charset="77"/>
              </a:defRPr>
            </a:lvl1pPr>
          </a:lstStyle>
          <a:p>
            <a:pPr lvl="0"/>
            <a:r>
              <a:rPr lang="en-GB" dirty="0"/>
              <a:t>Edit position</a:t>
            </a:r>
          </a:p>
        </p:txBody>
      </p:sp>
      <p:sp>
        <p:nvSpPr>
          <p:cNvPr id="24" name="Text Placeholder 7">
            <a:extLst>
              <a:ext uri="{FF2B5EF4-FFF2-40B4-BE49-F238E27FC236}">
                <a16:creationId xmlns:a16="http://schemas.microsoft.com/office/drawing/2014/main" id="{CEE37377-A5FF-9646-B596-C7E6C7268FEA}"/>
              </a:ext>
            </a:extLst>
          </p:cNvPr>
          <p:cNvSpPr>
            <a:spLocks noGrp="1"/>
          </p:cNvSpPr>
          <p:nvPr>
            <p:ph type="body" sz="quarter" idx="36" hasCustomPrompt="1"/>
          </p:nvPr>
        </p:nvSpPr>
        <p:spPr>
          <a:xfrm>
            <a:off x="6371592" y="3870748"/>
            <a:ext cx="2797200" cy="318924"/>
          </a:xfrm>
          <a:prstGeom prst="rect">
            <a:avLst/>
          </a:prstGeom>
        </p:spPr>
        <p:txBody>
          <a:bodyPr wrap="square" tIns="72000" anchor="t">
            <a:spAutoFit/>
          </a:bodyPr>
          <a:lstStyle>
            <a:lvl1pPr marL="0" indent="0">
              <a:lnSpc>
                <a:spcPct val="100000"/>
              </a:lnSpc>
              <a:buNone/>
              <a:defRPr sz="1300" b="1" i="0">
                <a:solidFill>
                  <a:schemeClr val="accent1"/>
                </a:solidFill>
                <a:latin typeface="Equip Extended" panose="02000503030000020004" pitchFamily="2" charset="77"/>
              </a:defRPr>
            </a:lvl1pPr>
          </a:lstStyle>
          <a:p>
            <a:pPr lvl="0"/>
            <a:r>
              <a:rPr lang="en-GB" dirty="0"/>
              <a:t>Edit name</a:t>
            </a:r>
          </a:p>
        </p:txBody>
      </p:sp>
      <p:sp>
        <p:nvSpPr>
          <p:cNvPr id="31" name="Text Placeholder 7">
            <a:extLst>
              <a:ext uri="{FF2B5EF4-FFF2-40B4-BE49-F238E27FC236}">
                <a16:creationId xmlns:a16="http://schemas.microsoft.com/office/drawing/2014/main" id="{D30342F4-2876-3240-A7F5-9346EEB55FF4}"/>
              </a:ext>
            </a:extLst>
          </p:cNvPr>
          <p:cNvSpPr>
            <a:spLocks noGrp="1"/>
          </p:cNvSpPr>
          <p:nvPr>
            <p:ph type="body" sz="quarter" idx="37" hasCustomPrompt="1"/>
          </p:nvPr>
        </p:nvSpPr>
        <p:spPr>
          <a:xfrm>
            <a:off x="6371593" y="2636873"/>
            <a:ext cx="3862800" cy="980644"/>
          </a:xfrm>
          <a:prstGeom prst="rect">
            <a:avLst/>
          </a:prstGeom>
        </p:spPr>
        <p:txBody>
          <a:bodyPr wrap="square" tIns="72000" anchor="b">
            <a:spAutoFit/>
          </a:bodyPr>
          <a:lstStyle>
            <a:lvl1pPr marL="0" indent="0">
              <a:lnSpc>
                <a:spcPct val="100000"/>
              </a:lnSpc>
              <a:buNone/>
              <a:defRPr sz="1400" b="0" i="1">
                <a:solidFill>
                  <a:schemeClr val="bg1"/>
                </a:solidFill>
                <a:latin typeface="Equip Extended Light" panose="02000503000000020004" pitchFamily="2" charset="77"/>
              </a:defRPr>
            </a:lvl1pPr>
          </a:lstStyle>
          <a:p>
            <a:pPr lvl="0"/>
            <a:r>
              <a:rPr lang="en-GB" dirty="0"/>
              <a:t>Nagarro behaves like a start-up,  ready for anything, very result  oriented and not dwindling until  we as a customer have gotten  what we want. </a:t>
            </a:r>
          </a:p>
        </p:txBody>
      </p:sp>
      <p:sp>
        <p:nvSpPr>
          <p:cNvPr id="33" name="Image">
            <a:extLst>
              <a:ext uri="{FF2B5EF4-FFF2-40B4-BE49-F238E27FC236}">
                <a16:creationId xmlns:a16="http://schemas.microsoft.com/office/drawing/2014/main" id="{A8684A1C-A560-DE49-AD50-647BDB254A86}"/>
              </a:ext>
            </a:extLst>
          </p:cNvPr>
          <p:cNvSpPr>
            <a:spLocks noGrp="1" noChangeAspect="1"/>
          </p:cNvSpPr>
          <p:nvPr>
            <p:ph type="pic" sz="quarter" idx="38"/>
          </p:nvPr>
        </p:nvSpPr>
        <p:spPr>
          <a:xfrm>
            <a:off x="9456002" y="3765959"/>
            <a:ext cx="792000" cy="792000"/>
          </a:xfrm>
          <a:prstGeom prst="ellipse">
            <a:avLst/>
          </a:prstGeom>
          <a:effectLst>
            <a:softEdge rad="0"/>
          </a:effectLst>
        </p:spPr>
        <p:txBody>
          <a:bodyPr lIns="91439" tIns="45719" rIns="91439" bIns="45719">
            <a:noAutofit/>
          </a:bodyPr>
          <a:lstStyle>
            <a:lvl1pPr marL="0" indent="0">
              <a:buNone/>
              <a:defRPr>
                <a:noFill/>
              </a:defRPr>
            </a:lvl1pPr>
          </a:lstStyle>
          <a:p>
            <a:r>
              <a:rPr lang="en-GB"/>
              <a:t>Click icon to add picture</a:t>
            </a:r>
            <a:endParaRPr dirty="0"/>
          </a:p>
        </p:txBody>
      </p:sp>
      <p:sp>
        <p:nvSpPr>
          <p:cNvPr id="34" name="Title 1">
            <a:extLst>
              <a:ext uri="{FF2B5EF4-FFF2-40B4-BE49-F238E27FC236}">
                <a16:creationId xmlns:a16="http://schemas.microsoft.com/office/drawing/2014/main" id="{072889E0-E7E5-E147-843C-BE83DEDDF915}"/>
              </a:ext>
            </a:extLst>
          </p:cNvPr>
          <p:cNvSpPr>
            <a:spLocks noGrp="1"/>
          </p:cNvSpPr>
          <p:nvPr>
            <p:ph type="title" hasCustomPrompt="1"/>
          </p:nvPr>
        </p:nvSpPr>
        <p:spPr>
          <a:xfrm>
            <a:off x="626399" y="481125"/>
            <a:ext cx="5065199" cy="488201"/>
          </a:xfrm>
          <a:prstGeom prst="rect">
            <a:avLst/>
          </a:prstGeom>
        </p:spPr>
        <p:txBody>
          <a:bodyPr tIns="72000" anchor="t">
            <a:spAutoFit/>
          </a:bodyPr>
          <a:lstStyle>
            <a:lvl1pPr>
              <a:lnSpc>
                <a:spcPct val="100000"/>
              </a:lnSpc>
              <a:defRPr sz="2400" b="1" i="0">
                <a:solidFill>
                  <a:schemeClr val="bg1"/>
                </a:solidFill>
                <a:latin typeface="Equip Extended" panose="02000503030000020004" pitchFamily="2" charset="77"/>
              </a:defRPr>
            </a:lvl1pPr>
          </a:lstStyle>
          <a:p>
            <a:r>
              <a:rPr lang="en-GB" dirty="0"/>
              <a:t>Edit title</a:t>
            </a:r>
            <a:endParaRPr lang="en-PT" dirty="0"/>
          </a:p>
        </p:txBody>
      </p:sp>
      <p:sp>
        <p:nvSpPr>
          <p:cNvPr id="35" name="Text Placeholder 7">
            <a:extLst>
              <a:ext uri="{FF2B5EF4-FFF2-40B4-BE49-F238E27FC236}">
                <a16:creationId xmlns:a16="http://schemas.microsoft.com/office/drawing/2014/main" id="{191DEFED-AA81-4D42-88DF-A4B7EFBEDCBB}"/>
              </a:ext>
            </a:extLst>
          </p:cNvPr>
          <p:cNvSpPr>
            <a:spLocks noGrp="1"/>
          </p:cNvSpPr>
          <p:nvPr>
            <p:ph type="body" sz="quarter" idx="29" hasCustomPrompt="1"/>
          </p:nvPr>
        </p:nvSpPr>
        <p:spPr>
          <a:xfrm>
            <a:off x="626401" y="930188"/>
            <a:ext cx="5065200" cy="365091"/>
          </a:xfrm>
          <a:prstGeom prst="rect">
            <a:avLst/>
          </a:prstGeom>
        </p:spPr>
        <p:txBody>
          <a:bodyPr wrap="square" tIns="72000" anchor="t">
            <a:spAutoFit/>
          </a:bodyPr>
          <a:lstStyle>
            <a:lvl1pPr marL="0" indent="0">
              <a:lnSpc>
                <a:spcPct val="100000"/>
              </a:lnSpc>
              <a:buNone/>
              <a:defRPr sz="1600" b="0" i="0">
                <a:solidFill>
                  <a:schemeClr val="bg1"/>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239974904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2_3_Info Quotes Blue">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FA87CDB-10A3-0E42-8920-0747E24E9DEE}"/>
              </a:ext>
            </a:extLst>
          </p:cNvPr>
          <p:cNvSpPr/>
          <p:nvPr userDrawn="1"/>
        </p:nvSpPr>
        <p:spPr>
          <a:xfrm>
            <a:off x="5691598" y="0"/>
            <a:ext cx="6500402" cy="6858000"/>
          </a:xfrm>
          <a:prstGeom prst="rect">
            <a:avLst/>
          </a:prstGeom>
          <a:solidFill>
            <a:srgbClr val="0929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7010399" y="2602167"/>
            <a:ext cx="2797200" cy="288147"/>
          </a:xfrm>
          <a:prstGeom prst="rect">
            <a:avLst/>
          </a:prstGeom>
        </p:spPr>
        <p:txBody>
          <a:bodyPr wrap="square" tIns="72000" anchor="t">
            <a:spAutoFit/>
          </a:bodyPr>
          <a:lstStyle>
            <a:lvl1pPr marL="0" indent="0">
              <a:lnSpc>
                <a:spcPct val="100000"/>
              </a:lnSpc>
              <a:spcBef>
                <a:spcPts val="1000"/>
              </a:spcBef>
              <a:buNone/>
              <a:defRPr sz="1100" b="0" i="0">
                <a:solidFill>
                  <a:schemeClr val="bg1"/>
                </a:solidFill>
                <a:latin typeface="Equip Light" panose="02000503000000020004" pitchFamily="2" charset="77"/>
              </a:defRPr>
            </a:lvl1pPr>
          </a:lstStyle>
          <a:p>
            <a:pPr lvl="0"/>
            <a:r>
              <a:rPr lang="en-GB" dirty="0"/>
              <a:t>Edit position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7010399" y="2278733"/>
            <a:ext cx="2797200" cy="303536"/>
          </a:xfrm>
          <a:prstGeom prst="rect">
            <a:avLst/>
          </a:prstGeom>
        </p:spPr>
        <p:txBody>
          <a:bodyPr wrap="square" tIns="72000" anchor="t">
            <a:spAutoFit/>
          </a:bodyPr>
          <a:lstStyle>
            <a:lvl1pPr marL="0" indent="0">
              <a:lnSpc>
                <a:spcPct val="100000"/>
              </a:lnSpc>
              <a:buNone/>
              <a:defRPr sz="1200" b="1" i="0">
                <a:solidFill>
                  <a:schemeClr val="accent1"/>
                </a:solidFill>
                <a:latin typeface="Equip Extended" panose="02000503030000020004" pitchFamily="2" charset="77"/>
              </a:defRPr>
            </a:lvl1pPr>
          </a:lstStyle>
          <a:p>
            <a:pPr lvl="0"/>
            <a:r>
              <a:rPr lang="en-GB" dirty="0"/>
              <a:t>Edit name</a:t>
            </a:r>
          </a:p>
        </p:txBody>
      </p:sp>
      <p:sp>
        <p:nvSpPr>
          <p:cNvPr id="3" name="TextBox 2">
            <a:extLst>
              <a:ext uri="{FF2B5EF4-FFF2-40B4-BE49-F238E27FC236}">
                <a16:creationId xmlns:a16="http://schemas.microsoft.com/office/drawing/2014/main" id="{887C61D2-B01E-A14D-A3C4-B70E84D40EC0}"/>
              </a:ext>
            </a:extLst>
          </p:cNvPr>
          <p:cNvSpPr txBox="1"/>
          <p:nvPr userDrawn="1"/>
        </p:nvSpPr>
        <p:spPr>
          <a:xfrm>
            <a:off x="6333156" y="326194"/>
            <a:ext cx="630301" cy="1323439"/>
          </a:xfrm>
          <a:prstGeom prst="rect">
            <a:avLst/>
          </a:prstGeom>
          <a:noFill/>
        </p:spPr>
        <p:txBody>
          <a:bodyPr wrap="none" rtlCol="0">
            <a:spAutoFit/>
          </a:bodyPr>
          <a:lstStyle/>
          <a:p>
            <a:r>
              <a:rPr lang="en-PT" sz="8000" b="1" i="0" dirty="0">
                <a:solidFill>
                  <a:schemeClr val="accent1"/>
                </a:solidFill>
                <a:latin typeface="Equip Extended" panose="02000503030000020004" pitchFamily="2" charset="77"/>
              </a:rPr>
              <a:t>“</a:t>
            </a:r>
          </a:p>
        </p:txBody>
      </p:sp>
      <p:sp>
        <p:nvSpPr>
          <p:cNvPr id="20" name="TextBox 19">
            <a:extLst>
              <a:ext uri="{FF2B5EF4-FFF2-40B4-BE49-F238E27FC236}">
                <a16:creationId xmlns:a16="http://schemas.microsoft.com/office/drawing/2014/main" id="{649D3518-BE06-3C4F-9B82-13D47749E849}"/>
              </a:ext>
            </a:extLst>
          </p:cNvPr>
          <p:cNvSpPr txBox="1"/>
          <p:nvPr userDrawn="1"/>
        </p:nvSpPr>
        <p:spPr>
          <a:xfrm>
            <a:off x="10925052" y="5626330"/>
            <a:ext cx="628698" cy="1323439"/>
          </a:xfrm>
          <a:prstGeom prst="rect">
            <a:avLst/>
          </a:prstGeom>
          <a:noFill/>
        </p:spPr>
        <p:txBody>
          <a:bodyPr wrap="none" rtlCol="0" anchor="b">
            <a:noAutofit/>
          </a:bodyPr>
          <a:lstStyle/>
          <a:p>
            <a:r>
              <a:rPr lang="en-PT" sz="8000" b="1" i="0" dirty="0">
                <a:solidFill>
                  <a:schemeClr val="accent1"/>
                </a:solidFill>
                <a:latin typeface="Equip Extended" panose="02000503030000020004" pitchFamily="2" charset="77"/>
              </a:rPr>
              <a:t>”</a:t>
            </a:r>
          </a:p>
        </p:txBody>
      </p:sp>
      <p:sp>
        <p:nvSpPr>
          <p:cNvPr id="21" name="Text Placeholder 7">
            <a:extLst>
              <a:ext uri="{FF2B5EF4-FFF2-40B4-BE49-F238E27FC236}">
                <a16:creationId xmlns:a16="http://schemas.microsoft.com/office/drawing/2014/main" id="{C1B2D925-6381-9A47-8EBA-795195C8ABB8}"/>
              </a:ext>
            </a:extLst>
          </p:cNvPr>
          <p:cNvSpPr>
            <a:spLocks noGrp="1"/>
          </p:cNvSpPr>
          <p:nvPr>
            <p:ph type="body" sz="quarter" idx="34" hasCustomPrompt="1"/>
          </p:nvPr>
        </p:nvSpPr>
        <p:spPr>
          <a:xfrm>
            <a:off x="7010400" y="1220223"/>
            <a:ext cx="3862800" cy="857533"/>
          </a:xfrm>
          <a:prstGeom prst="rect">
            <a:avLst/>
          </a:prstGeom>
        </p:spPr>
        <p:txBody>
          <a:bodyPr wrap="square" tIns="72000" anchor="t">
            <a:spAutoFit/>
          </a:bodyPr>
          <a:lstStyle>
            <a:lvl1pPr marL="0" indent="0">
              <a:lnSpc>
                <a:spcPct val="100000"/>
              </a:lnSpc>
              <a:buNone/>
              <a:defRPr sz="1200" b="0" i="1">
                <a:solidFill>
                  <a:schemeClr val="bg1"/>
                </a:solidFill>
                <a:latin typeface="Equip Extended Light" panose="02000503000000020004" pitchFamily="2" charset="77"/>
              </a:defRPr>
            </a:lvl1pPr>
          </a:lstStyle>
          <a:p>
            <a:pPr lvl="0"/>
            <a:r>
              <a:rPr lang="en-GB" dirty="0"/>
              <a:t>Nagarro behaves like a start-up,  ready for anything, very result  oriented and not dwindling until  we as a customer have gotten  what we want. </a:t>
            </a:r>
          </a:p>
        </p:txBody>
      </p:sp>
      <p:sp>
        <p:nvSpPr>
          <p:cNvPr id="22" name="Image">
            <a:extLst>
              <a:ext uri="{FF2B5EF4-FFF2-40B4-BE49-F238E27FC236}">
                <a16:creationId xmlns:a16="http://schemas.microsoft.com/office/drawing/2014/main" id="{822A80EC-B1B0-3442-829C-CAFABB882D10}"/>
              </a:ext>
            </a:extLst>
          </p:cNvPr>
          <p:cNvSpPr>
            <a:spLocks noGrp="1" noChangeAspect="1"/>
          </p:cNvSpPr>
          <p:nvPr>
            <p:ph type="pic" sz="quarter" idx="30"/>
          </p:nvPr>
        </p:nvSpPr>
        <p:spPr>
          <a:xfrm>
            <a:off x="10094809" y="2173944"/>
            <a:ext cx="792000" cy="792000"/>
          </a:xfrm>
          <a:prstGeom prst="ellipse">
            <a:avLst/>
          </a:prstGeom>
          <a:effectLst>
            <a:softEdge rad="0"/>
          </a:effectLst>
        </p:spPr>
        <p:txBody>
          <a:bodyPr lIns="91439" tIns="45719" rIns="91439" bIns="45719">
            <a:noAutofit/>
          </a:bodyPr>
          <a:lstStyle>
            <a:lvl1pPr marL="0" indent="0">
              <a:buNone/>
              <a:defRPr>
                <a:noFill/>
              </a:defRPr>
            </a:lvl1pPr>
          </a:lstStyle>
          <a:p>
            <a:r>
              <a:rPr lang="en-GB"/>
              <a:t>Click icon to add picture</a:t>
            </a:r>
            <a:endParaRPr dirty="0"/>
          </a:p>
        </p:txBody>
      </p:sp>
      <p:sp>
        <p:nvSpPr>
          <p:cNvPr id="23" name="Text Placeholder 7">
            <a:extLst>
              <a:ext uri="{FF2B5EF4-FFF2-40B4-BE49-F238E27FC236}">
                <a16:creationId xmlns:a16="http://schemas.microsoft.com/office/drawing/2014/main" id="{8355F0FD-0400-F544-A20A-FFD2420BD67F}"/>
              </a:ext>
            </a:extLst>
          </p:cNvPr>
          <p:cNvSpPr>
            <a:spLocks noGrp="1"/>
          </p:cNvSpPr>
          <p:nvPr>
            <p:ph type="body" sz="quarter" idx="35" hasCustomPrompt="1"/>
          </p:nvPr>
        </p:nvSpPr>
        <p:spPr>
          <a:xfrm>
            <a:off x="7010399" y="4794190"/>
            <a:ext cx="2797200" cy="288147"/>
          </a:xfrm>
          <a:prstGeom prst="rect">
            <a:avLst/>
          </a:prstGeom>
        </p:spPr>
        <p:txBody>
          <a:bodyPr wrap="square" tIns="72000" anchor="t">
            <a:spAutoFit/>
          </a:bodyPr>
          <a:lstStyle>
            <a:lvl1pPr marL="0" indent="0">
              <a:lnSpc>
                <a:spcPct val="100000"/>
              </a:lnSpc>
              <a:spcBef>
                <a:spcPts val="1000"/>
              </a:spcBef>
              <a:buNone/>
              <a:defRPr sz="1100" b="0" i="0">
                <a:solidFill>
                  <a:schemeClr val="bg1"/>
                </a:solidFill>
                <a:latin typeface="Equip Light" panose="02000503000000020004" pitchFamily="2" charset="77"/>
              </a:defRPr>
            </a:lvl1pPr>
          </a:lstStyle>
          <a:p>
            <a:pPr lvl="0"/>
            <a:r>
              <a:rPr lang="en-GB" dirty="0"/>
              <a:t>Edit position</a:t>
            </a:r>
          </a:p>
        </p:txBody>
      </p:sp>
      <p:sp>
        <p:nvSpPr>
          <p:cNvPr id="24" name="Text Placeholder 7">
            <a:extLst>
              <a:ext uri="{FF2B5EF4-FFF2-40B4-BE49-F238E27FC236}">
                <a16:creationId xmlns:a16="http://schemas.microsoft.com/office/drawing/2014/main" id="{CEE37377-A5FF-9646-B596-C7E6C7268FEA}"/>
              </a:ext>
            </a:extLst>
          </p:cNvPr>
          <p:cNvSpPr>
            <a:spLocks noGrp="1"/>
          </p:cNvSpPr>
          <p:nvPr>
            <p:ph type="body" sz="quarter" idx="36" hasCustomPrompt="1"/>
          </p:nvPr>
        </p:nvSpPr>
        <p:spPr>
          <a:xfrm>
            <a:off x="7010399" y="4470756"/>
            <a:ext cx="2797200" cy="303536"/>
          </a:xfrm>
          <a:prstGeom prst="rect">
            <a:avLst/>
          </a:prstGeom>
        </p:spPr>
        <p:txBody>
          <a:bodyPr wrap="square" tIns="72000" anchor="t">
            <a:spAutoFit/>
          </a:bodyPr>
          <a:lstStyle>
            <a:lvl1pPr marL="0" indent="0">
              <a:lnSpc>
                <a:spcPct val="100000"/>
              </a:lnSpc>
              <a:buNone/>
              <a:defRPr sz="1200" b="1" i="0">
                <a:solidFill>
                  <a:schemeClr val="accent1"/>
                </a:solidFill>
                <a:latin typeface="Equip Extended" panose="02000503030000020004" pitchFamily="2" charset="77"/>
              </a:defRPr>
            </a:lvl1pPr>
          </a:lstStyle>
          <a:p>
            <a:pPr lvl="0"/>
            <a:r>
              <a:rPr lang="en-GB" dirty="0"/>
              <a:t>Edit name</a:t>
            </a:r>
          </a:p>
        </p:txBody>
      </p:sp>
      <p:sp>
        <p:nvSpPr>
          <p:cNvPr id="31" name="Text Placeholder 7">
            <a:extLst>
              <a:ext uri="{FF2B5EF4-FFF2-40B4-BE49-F238E27FC236}">
                <a16:creationId xmlns:a16="http://schemas.microsoft.com/office/drawing/2014/main" id="{D30342F4-2876-3240-A7F5-9346EEB55FF4}"/>
              </a:ext>
            </a:extLst>
          </p:cNvPr>
          <p:cNvSpPr>
            <a:spLocks noGrp="1"/>
          </p:cNvSpPr>
          <p:nvPr>
            <p:ph type="body" sz="quarter" idx="37" hasCustomPrompt="1"/>
          </p:nvPr>
        </p:nvSpPr>
        <p:spPr>
          <a:xfrm>
            <a:off x="7010400" y="3412246"/>
            <a:ext cx="3862800" cy="857533"/>
          </a:xfrm>
          <a:prstGeom prst="rect">
            <a:avLst/>
          </a:prstGeom>
        </p:spPr>
        <p:txBody>
          <a:bodyPr wrap="square" tIns="72000" anchor="t">
            <a:spAutoFit/>
          </a:bodyPr>
          <a:lstStyle>
            <a:lvl1pPr marL="0" indent="0">
              <a:lnSpc>
                <a:spcPct val="100000"/>
              </a:lnSpc>
              <a:buNone/>
              <a:defRPr sz="1200" b="0" i="1">
                <a:solidFill>
                  <a:schemeClr val="bg1"/>
                </a:solidFill>
                <a:latin typeface="Equip Extended Light" panose="02000503000000020004" pitchFamily="2" charset="77"/>
              </a:defRPr>
            </a:lvl1pPr>
          </a:lstStyle>
          <a:p>
            <a:pPr lvl="0"/>
            <a:r>
              <a:rPr lang="en-GB" dirty="0"/>
              <a:t>Nagarro behaves like a start-up,  ready for anything, very result  oriented and not dwindling until  we as a customer have gotten  what we want. </a:t>
            </a:r>
          </a:p>
        </p:txBody>
      </p:sp>
      <p:sp>
        <p:nvSpPr>
          <p:cNvPr id="33" name="Image">
            <a:extLst>
              <a:ext uri="{FF2B5EF4-FFF2-40B4-BE49-F238E27FC236}">
                <a16:creationId xmlns:a16="http://schemas.microsoft.com/office/drawing/2014/main" id="{A8684A1C-A560-DE49-AD50-647BDB254A86}"/>
              </a:ext>
            </a:extLst>
          </p:cNvPr>
          <p:cNvSpPr>
            <a:spLocks noGrp="1" noChangeAspect="1"/>
          </p:cNvSpPr>
          <p:nvPr>
            <p:ph type="pic" sz="quarter" idx="38"/>
          </p:nvPr>
        </p:nvSpPr>
        <p:spPr>
          <a:xfrm>
            <a:off x="10094809" y="4365967"/>
            <a:ext cx="792000" cy="792000"/>
          </a:xfrm>
          <a:prstGeom prst="ellipse">
            <a:avLst/>
          </a:prstGeom>
          <a:effectLst>
            <a:softEdge rad="0"/>
          </a:effectLst>
        </p:spPr>
        <p:txBody>
          <a:bodyPr lIns="91439" tIns="45719" rIns="91439" bIns="45719">
            <a:noAutofit/>
          </a:bodyPr>
          <a:lstStyle>
            <a:lvl1pPr marL="0" indent="0">
              <a:buNone/>
              <a:defRPr>
                <a:noFill/>
              </a:defRPr>
            </a:lvl1pPr>
          </a:lstStyle>
          <a:p>
            <a:r>
              <a:rPr lang="en-GB"/>
              <a:t>Click icon to add picture</a:t>
            </a:r>
            <a:endParaRPr dirty="0"/>
          </a:p>
        </p:txBody>
      </p:sp>
      <p:sp>
        <p:nvSpPr>
          <p:cNvPr id="17" name="Text Placeholder 7">
            <a:extLst>
              <a:ext uri="{FF2B5EF4-FFF2-40B4-BE49-F238E27FC236}">
                <a16:creationId xmlns:a16="http://schemas.microsoft.com/office/drawing/2014/main" id="{C4E74E73-E5E9-9A4B-B770-38AF5E5DD240}"/>
              </a:ext>
            </a:extLst>
          </p:cNvPr>
          <p:cNvSpPr>
            <a:spLocks noGrp="1"/>
          </p:cNvSpPr>
          <p:nvPr>
            <p:ph type="body" sz="quarter" idx="10" hasCustomPrompt="1"/>
          </p:nvPr>
        </p:nvSpPr>
        <p:spPr>
          <a:xfrm>
            <a:off x="639385" y="5876515"/>
            <a:ext cx="4332213" cy="498475"/>
          </a:xfrm>
        </p:spPr>
        <p:txBody>
          <a:bodyPr anchor="ctr">
            <a:normAutofit/>
          </a:bodyPr>
          <a:lstStyle>
            <a:lvl1pPr marL="0" indent="0">
              <a:buNone/>
              <a:defRPr sz="1000" b="0" i="0">
                <a:solidFill>
                  <a:schemeClr val="bg2"/>
                </a:solidFill>
                <a:latin typeface="Equip Extended Light" panose="02000503000000020004" pitchFamily="2" charset="77"/>
              </a:defRPr>
            </a:lvl1pPr>
          </a:lstStyle>
          <a:p>
            <a:pPr lvl="0"/>
            <a:r>
              <a:rPr lang="en-GB" dirty="0"/>
              <a:t>Edit Footnote</a:t>
            </a:r>
          </a:p>
        </p:txBody>
      </p:sp>
      <p:sp>
        <p:nvSpPr>
          <p:cNvPr id="26" name="Content Placeholder 5">
            <a:extLst>
              <a:ext uri="{FF2B5EF4-FFF2-40B4-BE49-F238E27FC236}">
                <a16:creationId xmlns:a16="http://schemas.microsoft.com/office/drawing/2014/main" id="{687D0E9D-AC0E-0C40-84D7-30F7F044763B}"/>
              </a:ext>
            </a:extLst>
          </p:cNvPr>
          <p:cNvSpPr>
            <a:spLocks noGrp="1"/>
          </p:cNvSpPr>
          <p:nvPr>
            <p:ph sz="quarter" idx="11"/>
          </p:nvPr>
        </p:nvSpPr>
        <p:spPr>
          <a:xfrm>
            <a:off x="626400" y="1602250"/>
            <a:ext cx="4332213" cy="402408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T"/>
          </a:p>
        </p:txBody>
      </p:sp>
      <p:sp>
        <p:nvSpPr>
          <p:cNvPr id="27" name="Title 1">
            <a:extLst>
              <a:ext uri="{FF2B5EF4-FFF2-40B4-BE49-F238E27FC236}">
                <a16:creationId xmlns:a16="http://schemas.microsoft.com/office/drawing/2014/main" id="{70F09E0D-5EBD-9240-BAA8-80440A6FA27A}"/>
              </a:ext>
            </a:extLst>
          </p:cNvPr>
          <p:cNvSpPr>
            <a:spLocks noGrp="1"/>
          </p:cNvSpPr>
          <p:nvPr>
            <p:ph type="title" hasCustomPrompt="1"/>
          </p:nvPr>
        </p:nvSpPr>
        <p:spPr>
          <a:xfrm>
            <a:off x="626400" y="481125"/>
            <a:ext cx="4332212" cy="488201"/>
          </a:xfrm>
          <a:prstGeom prst="rect">
            <a:avLst/>
          </a:prstGeom>
        </p:spPr>
        <p:txBody>
          <a:bodyPr wrap="square" tIns="72000" anchor="t">
            <a:spAutoFit/>
          </a:bodyPr>
          <a:lstStyle>
            <a:lvl1pPr>
              <a:lnSpc>
                <a:spcPct val="100000"/>
              </a:lnSpc>
              <a:defRPr sz="2400" b="1" i="0">
                <a:solidFill>
                  <a:schemeClr val="tx1"/>
                </a:solidFill>
                <a:latin typeface="Equip Extended" panose="02000503030000020004" pitchFamily="2" charset="77"/>
              </a:defRPr>
            </a:lvl1pPr>
          </a:lstStyle>
          <a:p>
            <a:r>
              <a:rPr lang="en-GB" dirty="0"/>
              <a:t>Edit title</a:t>
            </a:r>
            <a:endParaRPr lang="en-PT" dirty="0"/>
          </a:p>
        </p:txBody>
      </p:sp>
      <p:sp>
        <p:nvSpPr>
          <p:cNvPr id="28" name="Text Placeholder 7">
            <a:extLst>
              <a:ext uri="{FF2B5EF4-FFF2-40B4-BE49-F238E27FC236}">
                <a16:creationId xmlns:a16="http://schemas.microsoft.com/office/drawing/2014/main" id="{CEAD30E0-4523-D945-A80B-BD0036983D2D}"/>
              </a:ext>
            </a:extLst>
          </p:cNvPr>
          <p:cNvSpPr>
            <a:spLocks noGrp="1"/>
          </p:cNvSpPr>
          <p:nvPr>
            <p:ph type="body" sz="quarter" idx="29" hasCustomPrompt="1"/>
          </p:nvPr>
        </p:nvSpPr>
        <p:spPr>
          <a:xfrm>
            <a:off x="626401" y="930188"/>
            <a:ext cx="4332211" cy="365091"/>
          </a:xfrm>
          <a:prstGeom prst="rect">
            <a:avLst/>
          </a:prstGeom>
        </p:spPr>
        <p:txBody>
          <a:bodyPr wrap="square" tIns="72000" anchor="t">
            <a:spAutoFit/>
          </a:bodyPr>
          <a:lstStyle>
            <a:lvl1pPr marL="0" indent="0">
              <a:lnSpc>
                <a:spcPct val="100000"/>
              </a:lnSpc>
              <a:buNone/>
              <a:defRPr sz="1600" b="0" i="0">
                <a:solidFill>
                  <a:schemeClr val="tx1"/>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193907679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2_4_Info Quotes Purple">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FA87CDB-10A3-0E42-8920-0747E24E9DEE}"/>
              </a:ext>
            </a:extLst>
          </p:cNvPr>
          <p:cNvSpPr/>
          <p:nvPr userDrawn="1"/>
        </p:nvSpPr>
        <p:spPr>
          <a:xfrm>
            <a:off x="5691598" y="0"/>
            <a:ext cx="6500402" cy="6858000"/>
          </a:xfrm>
          <a:prstGeom prst="rect">
            <a:avLst/>
          </a:prstGeom>
          <a:solidFill>
            <a:srgbClr val="2E00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7010399" y="2602167"/>
            <a:ext cx="2797200" cy="288147"/>
          </a:xfrm>
          <a:prstGeom prst="rect">
            <a:avLst/>
          </a:prstGeom>
        </p:spPr>
        <p:txBody>
          <a:bodyPr wrap="square" tIns="72000" anchor="t">
            <a:spAutoFit/>
          </a:bodyPr>
          <a:lstStyle>
            <a:lvl1pPr marL="0" indent="0">
              <a:lnSpc>
                <a:spcPct val="100000"/>
              </a:lnSpc>
              <a:spcBef>
                <a:spcPts val="1000"/>
              </a:spcBef>
              <a:buNone/>
              <a:defRPr sz="1100" b="0" i="0">
                <a:solidFill>
                  <a:schemeClr val="bg1"/>
                </a:solidFill>
                <a:latin typeface="Equip Light" panose="02000503000000020004" pitchFamily="2" charset="77"/>
              </a:defRPr>
            </a:lvl1pPr>
          </a:lstStyle>
          <a:p>
            <a:pPr lvl="0"/>
            <a:r>
              <a:rPr lang="en-GB" dirty="0"/>
              <a:t>Edit position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7010399" y="2278733"/>
            <a:ext cx="2797200" cy="303536"/>
          </a:xfrm>
          <a:prstGeom prst="rect">
            <a:avLst/>
          </a:prstGeom>
        </p:spPr>
        <p:txBody>
          <a:bodyPr wrap="square" tIns="72000" anchor="t">
            <a:spAutoFit/>
          </a:bodyPr>
          <a:lstStyle>
            <a:lvl1pPr marL="0" indent="0">
              <a:lnSpc>
                <a:spcPct val="100000"/>
              </a:lnSpc>
              <a:buNone/>
              <a:defRPr sz="1200" b="1" i="0">
                <a:solidFill>
                  <a:schemeClr val="accent1"/>
                </a:solidFill>
                <a:latin typeface="Equip Extended" panose="02000503030000020004" pitchFamily="2" charset="77"/>
              </a:defRPr>
            </a:lvl1pPr>
          </a:lstStyle>
          <a:p>
            <a:pPr lvl="0"/>
            <a:r>
              <a:rPr lang="en-GB" dirty="0"/>
              <a:t>Edit name</a:t>
            </a:r>
          </a:p>
        </p:txBody>
      </p:sp>
      <p:sp>
        <p:nvSpPr>
          <p:cNvPr id="3" name="TextBox 2">
            <a:extLst>
              <a:ext uri="{FF2B5EF4-FFF2-40B4-BE49-F238E27FC236}">
                <a16:creationId xmlns:a16="http://schemas.microsoft.com/office/drawing/2014/main" id="{887C61D2-B01E-A14D-A3C4-B70E84D40EC0}"/>
              </a:ext>
            </a:extLst>
          </p:cNvPr>
          <p:cNvSpPr txBox="1"/>
          <p:nvPr userDrawn="1"/>
        </p:nvSpPr>
        <p:spPr>
          <a:xfrm>
            <a:off x="6333156" y="326194"/>
            <a:ext cx="630301" cy="1323439"/>
          </a:xfrm>
          <a:prstGeom prst="rect">
            <a:avLst/>
          </a:prstGeom>
          <a:noFill/>
        </p:spPr>
        <p:txBody>
          <a:bodyPr wrap="none" rtlCol="0">
            <a:spAutoFit/>
          </a:bodyPr>
          <a:lstStyle/>
          <a:p>
            <a:r>
              <a:rPr lang="en-PT" sz="8000" b="1" i="0" dirty="0">
                <a:solidFill>
                  <a:schemeClr val="accent1"/>
                </a:solidFill>
                <a:latin typeface="Equip Extended" panose="02000503030000020004" pitchFamily="2" charset="77"/>
              </a:rPr>
              <a:t>“</a:t>
            </a:r>
          </a:p>
        </p:txBody>
      </p:sp>
      <p:sp>
        <p:nvSpPr>
          <p:cNvPr id="20" name="TextBox 19">
            <a:extLst>
              <a:ext uri="{FF2B5EF4-FFF2-40B4-BE49-F238E27FC236}">
                <a16:creationId xmlns:a16="http://schemas.microsoft.com/office/drawing/2014/main" id="{649D3518-BE06-3C4F-9B82-13D47749E849}"/>
              </a:ext>
            </a:extLst>
          </p:cNvPr>
          <p:cNvSpPr txBox="1"/>
          <p:nvPr userDrawn="1"/>
        </p:nvSpPr>
        <p:spPr>
          <a:xfrm>
            <a:off x="10925052" y="5626330"/>
            <a:ext cx="628698" cy="1323439"/>
          </a:xfrm>
          <a:prstGeom prst="rect">
            <a:avLst/>
          </a:prstGeom>
          <a:noFill/>
        </p:spPr>
        <p:txBody>
          <a:bodyPr wrap="none" rtlCol="0" anchor="b">
            <a:noAutofit/>
          </a:bodyPr>
          <a:lstStyle/>
          <a:p>
            <a:r>
              <a:rPr lang="en-PT" sz="8000" b="1" i="0" dirty="0">
                <a:solidFill>
                  <a:schemeClr val="accent1"/>
                </a:solidFill>
                <a:latin typeface="Equip Extended" panose="02000503030000020004" pitchFamily="2" charset="77"/>
              </a:rPr>
              <a:t>”</a:t>
            </a:r>
          </a:p>
        </p:txBody>
      </p:sp>
      <p:sp>
        <p:nvSpPr>
          <p:cNvPr id="21" name="Text Placeholder 7">
            <a:extLst>
              <a:ext uri="{FF2B5EF4-FFF2-40B4-BE49-F238E27FC236}">
                <a16:creationId xmlns:a16="http://schemas.microsoft.com/office/drawing/2014/main" id="{C1B2D925-6381-9A47-8EBA-795195C8ABB8}"/>
              </a:ext>
            </a:extLst>
          </p:cNvPr>
          <p:cNvSpPr>
            <a:spLocks noGrp="1"/>
          </p:cNvSpPr>
          <p:nvPr>
            <p:ph type="body" sz="quarter" idx="34" hasCustomPrompt="1"/>
          </p:nvPr>
        </p:nvSpPr>
        <p:spPr>
          <a:xfrm>
            <a:off x="7010400" y="1220223"/>
            <a:ext cx="3862800" cy="857533"/>
          </a:xfrm>
          <a:prstGeom prst="rect">
            <a:avLst/>
          </a:prstGeom>
        </p:spPr>
        <p:txBody>
          <a:bodyPr wrap="square" tIns="72000" anchor="t">
            <a:spAutoFit/>
          </a:bodyPr>
          <a:lstStyle>
            <a:lvl1pPr marL="0" indent="0">
              <a:lnSpc>
                <a:spcPct val="100000"/>
              </a:lnSpc>
              <a:buNone/>
              <a:defRPr sz="1200" b="0" i="1">
                <a:solidFill>
                  <a:schemeClr val="bg1"/>
                </a:solidFill>
                <a:latin typeface="Equip Extended Light" panose="02000503000000020004" pitchFamily="2" charset="77"/>
              </a:defRPr>
            </a:lvl1pPr>
          </a:lstStyle>
          <a:p>
            <a:pPr lvl="0"/>
            <a:r>
              <a:rPr lang="en-GB" dirty="0"/>
              <a:t>Nagarro behaves like a start-up,  ready for anything, very result  oriented and not dwindling until  we as a customer have gotten  what we want. </a:t>
            </a:r>
          </a:p>
        </p:txBody>
      </p:sp>
      <p:sp>
        <p:nvSpPr>
          <p:cNvPr id="22" name="Image">
            <a:extLst>
              <a:ext uri="{FF2B5EF4-FFF2-40B4-BE49-F238E27FC236}">
                <a16:creationId xmlns:a16="http://schemas.microsoft.com/office/drawing/2014/main" id="{822A80EC-B1B0-3442-829C-CAFABB882D10}"/>
              </a:ext>
            </a:extLst>
          </p:cNvPr>
          <p:cNvSpPr>
            <a:spLocks noGrp="1" noChangeAspect="1"/>
          </p:cNvSpPr>
          <p:nvPr>
            <p:ph type="pic" sz="quarter" idx="30"/>
          </p:nvPr>
        </p:nvSpPr>
        <p:spPr>
          <a:xfrm>
            <a:off x="10094809" y="2173944"/>
            <a:ext cx="792000" cy="792000"/>
          </a:xfrm>
          <a:prstGeom prst="ellipse">
            <a:avLst/>
          </a:prstGeom>
          <a:effectLst>
            <a:softEdge rad="0"/>
          </a:effectLst>
        </p:spPr>
        <p:txBody>
          <a:bodyPr lIns="91439" tIns="45719" rIns="91439" bIns="45719">
            <a:noAutofit/>
          </a:bodyPr>
          <a:lstStyle>
            <a:lvl1pPr marL="0" indent="0">
              <a:buNone/>
              <a:defRPr>
                <a:noFill/>
              </a:defRPr>
            </a:lvl1pPr>
          </a:lstStyle>
          <a:p>
            <a:r>
              <a:rPr lang="en-GB"/>
              <a:t>Click icon to add picture</a:t>
            </a:r>
            <a:endParaRPr dirty="0"/>
          </a:p>
        </p:txBody>
      </p:sp>
      <p:sp>
        <p:nvSpPr>
          <p:cNvPr id="23" name="Text Placeholder 7">
            <a:extLst>
              <a:ext uri="{FF2B5EF4-FFF2-40B4-BE49-F238E27FC236}">
                <a16:creationId xmlns:a16="http://schemas.microsoft.com/office/drawing/2014/main" id="{8355F0FD-0400-F544-A20A-FFD2420BD67F}"/>
              </a:ext>
            </a:extLst>
          </p:cNvPr>
          <p:cNvSpPr>
            <a:spLocks noGrp="1"/>
          </p:cNvSpPr>
          <p:nvPr>
            <p:ph type="body" sz="quarter" idx="35" hasCustomPrompt="1"/>
          </p:nvPr>
        </p:nvSpPr>
        <p:spPr>
          <a:xfrm>
            <a:off x="7010399" y="4794190"/>
            <a:ext cx="2797200" cy="288147"/>
          </a:xfrm>
          <a:prstGeom prst="rect">
            <a:avLst/>
          </a:prstGeom>
        </p:spPr>
        <p:txBody>
          <a:bodyPr wrap="square" tIns="72000" anchor="t">
            <a:spAutoFit/>
          </a:bodyPr>
          <a:lstStyle>
            <a:lvl1pPr marL="0" indent="0">
              <a:lnSpc>
                <a:spcPct val="100000"/>
              </a:lnSpc>
              <a:spcBef>
                <a:spcPts val="1000"/>
              </a:spcBef>
              <a:buNone/>
              <a:defRPr sz="1100" b="0" i="0">
                <a:solidFill>
                  <a:schemeClr val="bg1"/>
                </a:solidFill>
                <a:latin typeface="Equip Light" panose="02000503000000020004" pitchFamily="2" charset="77"/>
              </a:defRPr>
            </a:lvl1pPr>
          </a:lstStyle>
          <a:p>
            <a:pPr lvl="0"/>
            <a:r>
              <a:rPr lang="en-GB" dirty="0"/>
              <a:t>Edit position</a:t>
            </a:r>
          </a:p>
        </p:txBody>
      </p:sp>
      <p:sp>
        <p:nvSpPr>
          <p:cNvPr id="24" name="Text Placeholder 7">
            <a:extLst>
              <a:ext uri="{FF2B5EF4-FFF2-40B4-BE49-F238E27FC236}">
                <a16:creationId xmlns:a16="http://schemas.microsoft.com/office/drawing/2014/main" id="{CEE37377-A5FF-9646-B596-C7E6C7268FEA}"/>
              </a:ext>
            </a:extLst>
          </p:cNvPr>
          <p:cNvSpPr>
            <a:spLocks noGrp="1"/>
          </p:cNvSpPr>
          <p:nvPr>
            <p:ph type="body" sz="quarter" idx="36" hasCustomPrompt="1"/>
          </p:nvPr>
        </p:nvSpPr>
        <p:spPr>
          <a:xfrm>
            <a:off x="7010399" y="4470756"/>
            <a:ext cx="2797200" cy="303536"/>
          </a:xfrm>
          <a:prstGeom prst="rect">
            <a:avLst/>
          </a:prstGeom>
        </p:spPr>
        <p:txBody>
          <a:bodyPr wrap="square" tIns="72000" anchor="t">
            <a:spAutoFit/>
          </a:bodyPr>
          <a:lstStyle>
            <a:lvl1pPr marL="0" indent="0">
              <a:lnSpc>
                <a:spcPct val="100000"/>
              </a:lnSpc>
              <a:buNone/>
              <a:defRPr sz="1200" b="1" i="0">
                <a:solidFill>
                  <a:schemeClr val="accent1"/>
                </a:solidFill>
                <a:latin typeface="Equip Extended" panose="02000503030000020004" pitchFamily="2" charset="77"/>
              </a:defRPr>
            </a:lvl1pPr>
          </a:lstStyle>
          <a:p>
            <a:pPr lvl="0"/>
            <a:r>
              <a:rPr lang="en-GB" dirty="0"/>
              <a:t>Edit name</a:t>
            </a:r>
          </a:p>
        </p:txBody>
      </p:sp>
      <p:sp>
        <p:nvSpPr>
          <p:cNvPr id="31" name="Text Placeholder 7">
            <a:extLst>
              <a:ext uri="{FF2B5EF4-FFF2-40B4-BE49-F238E27FC236}">
                <a16:creationId xmlns:a16="http://schemas.microsoft.com/office/drawing/2014/main" id="{D30342F4-2876-3240-A7F5-9346EEB55FF4}"/>
              </a:ext>
            </a:extLst>
          </p:cNvPr>
          <p:cNvSpPr>
            <a:spLocks noGrp="1"/>
          </p:cNvSpPr>
          <p:nvPr>
            <p:ph type="body" sz="quarter" idx="37" hasCustomPrompt="1"/>
          </p:nvPr>
        </p:nvSpPr>
        <p:spPr>
          <a:xfrm>
            <a:off x="7010400" y="3412246"/>
            <a:ext cx="3862800" cy="857533"/>
          </a:xfrm>
          <a:prstGeom prst="rect">
            <a:avLst/>
          </a:prstGeom>
        </p:spPr>
        <p:txBody>
          <a:bodyPr wrap="square" tIns="72000" anchor="t">
            <a:spAutoFit/>
          </a:bodyPr>
          <a:lstStyle>
            <a:lvl1pPr marL="0" indent="0">
              <a:lnSpc>
                <a:spcPct val="100000"/>
              </a:lnSpc>
              <a:buNone/>
              <a:defRPr sz="1200" b="0" i="1">
                <a:solidFill>
                  <a:schemeClr val="bg1"/>
                </a:solidFill>
                <a:latin typeface="Equip Extended Light" panose="02000503000000020004" pitchFamily="2" charset="77"/>
              </a:defRPr>
            </a:lvl1pPr>
          </a:lstStyle>
          <a:p>
            <a:pPr lvl="0"/>
            <a:r>
              <a:rPr lang="en-GB" dirty="0"/>
              <a:t>Nagarro behaves like a start-up,  ready for anything, very result  oriented and not dwindling until  we as a customer have gotten  what we want. </a:t>
            </a:r>
          </a:p>
        </p:txBody>
      </p:sp>
      <p:sp>
        <p:nvSpPr>
          <p:cNvPr id="33" name="Image">
            <a:extLst>
              <a:ext uri="{FF2B5EF4-FFF2-40B4-BE49-F238E27FC236}">
                <a16:creationId xmlns:a16="http://schemas.microsoft.com/office/drawing/2014/main" id="{A8684A1C-A560-DE49-AD50-647BDB254A86}"/>
              </a:ext>
            </a:extLst>
          </p:cNvPr>
          <p:cNvSpPr>
            <a:spLocks noGrp="1" noChangeAspect="1"/>
          </p:cNvSpPr>
          <p:nvPr>
            <p:ph type="pic" sz="quarter" idx="38"/>
          </p:nvPr>
        </p:nvSpPr>
        <p:spPr>
          <a:xfrm>
            <a:off x="10094809" y="4365967"/>
            <a:ext cx="792000" cy="792000"/>
          </a:xfrm>
          <a:prstGeom prst="ellipse">
            <a:avLst/>
          </a:prstGeom>
          <a:effectLst>
            <a:softEdge rad="0"/>
          </a:effectLst>
        </p:spPr>
        <p:txBody>
          <a:bodyPr lIns="91439" tIns="45719" rIns="91439" bIns="45719">
            <a:noAutofit/>
          </a:bodyPr>
          <a:lstStyle>
            <a:lvl1pPr marL="0" indent="0">
              <a:buNone/>
              <a:defRPr>
                <a:noFill/>
              </a:defRPr>
            </a:lvl1pPr>
          </a:lstStyle>
          <a:p>
            <a:r>
              <a:rPr lang="en-GB"/>
              <a:t>Click icon to add picture</a:t>
            </a:r>
            <a:endParaRPr dirty="0"/>
          </a:p>
        </p:txBody>
      </p:sp>
      <p:sp>
        <p:nvSpPr>
          <p:cNvPr id="17" name="Text Placeholder 7">
            <a:extLst>
              <a:ext uri="{FF2B5EF4-FFF2-40B4-BE49-F238E27FC236}">
                <a16:creationId xmlns:a16="http://schemas.microsoft.com/office/drawing/2014/main" id="{C4E74E73-E5E9-9A4B-B770-38AF5E5DD240}"/>
              </a:ext>
            </a:extLst>
          </p:cNvPr>
          <p:cNvSpPr>
            <a:spLocks noGrp="1"/>
          </p:cNvSpPr>
          <p:nvPr>
            <p:ph type="body" sz="quarter" idx="10" hasCustomPrompt="1"/>
          </p:nvPr>
        </p:nvSpPr>
        <p:spPr>
          <a:xfrm>
            <a:off x="639385" y="5876515"/>
            <a:ext cx="4332213" cy="498475"/>
          </a:xfrm>
        </p:spPr>
        <p:txBody>
          <a:bodyPr anchor="ctr">
            <a:normAutofit/>
          </a:bodyPr>
          <a:lstStyle>
            <a:lvl1pPr marL="0" indent="0">
              <a:buNone/>
              <a:defRPr sz="1000" b="0" i="0">
                <a:solidFill>
                  <a:schemeClr val="bg2"/>
                </a:solidFill>
                <a:latin typeface="Equip Extended Light" panose="02000503000000020004" pitchFamily="2" charset="77"/>
              </a:defRPr>
            </a:lvl1pPr>
          </a:lstStyle>
          <a:p>
            <a:pPr lvl="0"/>
            <a:r>
              <a:rPr lang="en-GB" dirty="0"/>
              <a:t>Edit Footnote</a:t>
            </a:r>
          </a:p>
        </p:txBody>
      </p:sp>
      <p:sp>
        <p:nvSpPr>
          <p:cNvPr id="26" name="Content Placeholder 5">
            <a:extLst>
              <a:ext uri="{FF2B5EF4-FFF2-40B4-BE49-F238E27FC236}">
                <a16:creationId xmlns:a16="http://schemas.microsoft.com/office/drawing/2014/main" id="{687D0E9D-AC0E-0C40-84D7-30F7F044763B}"/>
              </a:ext>
            </a:extLst>
          </p:cNvPr>
          <p:cNvSpPr>
            <a:spLocks noGrp="1"/>
          </p:cNvSpPr>
          <p:nvPr>
            <p:ph sz="quarter" idx="11"/>
          </p:nvPr>
        </p:nvSpPr>
        <p:spPr>
          <a:xfrm>
            <a:off x="626400" y="1602250"/>
            <a:ext cx="4332213" cy="402408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T"/>
          </a:p>
        </p:txBody>
      </p:sp>
      <p:sp>
        <p:nvSpPr>
          <p:cNvPr id="27" name="Title 1">
            <a:extLst>
              <a:ext uri="{FF2B5EF4-FFF2-40B4-BE49-F238E27FC236}">
                <a16:creationId xmlns:a16="http://schemas.microsoft.com/office/drawing/2014/main" id="{70F09E0D-5EBD-9240-BAA8-80440A6FA27A}"/>
              </a:ext>
            </a:extLst>
          </p:cNvPr>
          <p:cNvSpPr>
            <a:spLocks noGrp="1"/>
          </p:cNvSpPr>
          <p:nvPr>
            <p:ph type="title" hasCustomPrompt="1"/>
          </p:nvPr>
        </p:nvSpPr>
        <p:spPr>
          <a:xfrm>
            <a:off x="626400" y="481125"/>
            <a:ext cx="4332212" cy="488201"/>
          </a:xfrm>
          <a:prstGeom prst="rect">
            <a:avLst/>
          </a:prstGeom>
        </p:spPr>
        <p:txBody>
          <a:bodyPr wrap="square" tIns="72000" anchor="t">
            <a:spAutoFit/>
          </a:bodyPr>
          <a:lstStyle>
            <a:lvl1pPr>
              <a:lnSpc>
                <a:spcPct val="100000"/>
              </a:lnSpc>
              <a:defRPr sz="2400" b="1" i="0">
                <a:solidFill>
                  <a:schemeClr val="tx1"/>
                </a:solidFill>
                <a:latin typeface="Equip Extended" panose="02000503030000020004" pitchFamily="2" charset="77"/>
              </a:defRPr>
            </a:lvl1pPr>
          </a:lstStyle>
          <a:p>
            <a:r>
              <a:rPr lang="en-GB" dirty="0"/>
              <a:t>Edit title</a:t>
            </a:r>
            <a:endParaRPr lang="en-PT" dirty="0"/>
          </a:p>
        </p:txBody>
      </p:sp>
      <p:sp>
        <p:nvSpPr>
          <p:cNvPr id="28" name="Text Placeholder 7">
            <a:extLst>
              <a:ext uri="{FF2B5EF4-FFF2-40B4-BE49-F238E27FC236}">
                <a16:creationId xmlns:a16="http://schemas.microsoft.com/office/drawing/2014/main" id="{CEAD30E0-4523-D945-A80B-BD0036983D2D}"/>
              </a:ext>
            </a:extLst>
          </p:cNvPr>
          <p:cNvSpPr>
            <a:spLocks noGrp="1"/>
          </p:cNvSpPr>
          <p:nvPr>
            <p:ph type="body" sz="quarter" idx="29" hasCustomPrompt="1"/>
          </p:nvPr>
        </p:nvSpPr>
        <p:spPr>
          <a:xfrm>
            <a:off x="626401" y="930188"/>
            <a:ext cx="4332211" cy="365091"/>
          </a:xfrm>
          <a:prstGeom prst="rect">
            <a:avLst/>
          </a:prstGeom>
        </p:spPr>
        <p:txBody>
          <a:bodyPr wrap="square" tIns="72000" anchor="t">
            <a:spAutoFit/>
          </a:bodyPr>
          <a:lstStyle>
            <a:lvl1pPr marL="0" indent="0">
              <a:lnSpc>
                <a:spcPct val="100000"/>
              </a:lnSpc>
              <a:buNone/>
              <a:defRPr sz="1600" b="0" i="0">
                <a:solidFill>
                  <a:schemeClr val="tx1"/>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3627044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2_Section Big Title Blue">
    <p:bg>
      <p:bgPr>
        <a:solidFill>
          <a:srgbClr val="09294D"/>
        </a:solidFill>
        <a:effectLst/>
      </p:bgPr>
    </p:bg>
    <p:spTree>
      <p:nvGrpSpPr>
        <p:cNvPr id="1" name=""/>
        <p:cNvGrpSpPr/>
        <p:nvPr/>
      </p:nvGrpSpPr>
      <p:grpSpPr>
        <a:xfrm>
          <a:off x="0" y="0"/>
          <a:ext cx="0" cy="0"/>
          <a:chOff x="0" y="0"/>
          <a:chExt cx="0" cy="0"/>
        </a:xfrm>
      </p:grpSpPr>
      <p:pic>
        <p:nvPicPr>
          <p:cNvPr id="8" name="r1Artboard 3 copy 7edsw.pdf" descr="r1Artboard 3 copy 7edsw.pdf">
            <a:extLst>
              <a:ext uri="{FF2B5EF4-FFF2-40B4-BE49-F238E27FC236}">
                <a16:creationId xmlns:a16="http://schemas.microsoft.com/office/drawing/2014/main" id="{DB2CB175-7699-BF45-8858-F8C4DBF892A4}"/>
              </a:ext>
            </a:extLst>
          </p:cNvPr>
          <p:cNvPicPr>
            <a:picLocks noChangeAspect="1"/>
          </p:cNvPicPr>
          <p:nvPr userDrawn="1"/>
        </p:nvPicPr>
        <p:blipFill rotWithShape="1">
          <a:blip r:embed="rId2" cstate="screen">
            <a:alphaModFix amt="60000"/>
            <a:extLst>
              <a:ext uri="{28A0092B-C50C-407E-A947-70E740481C1C}">
                <a14:useLocalDpi xmlns:a14="http://schemas.microsoft.com/office/drawing/2010/main"/>
              </a:ext>
            </a:extLst>
          </a:blip>
          <a:srcRect/>
          <a:stretch/>
        </p:blipFill>
        <p:spPr>
          <a:xfrm>
            <a:off x="3789600" y="0"/>
            <a:ext cx="8402400" cy="6858000"/>
          </a:xfrm>
          <a:prstGeom prst="rect">
            <a:avLst/>
          </a:prstGeom>
          <a:ln w="12700">
            <a:miter lim="400000"/>
          </a:ln>
        </p:spPr>
      </p:pic>
      <p:pic>
        <p:nvPicPr>
          <p:cNvPr id="3" name="Graphic 2">
            <a:extLst>
              <a:ext uri="{FF2B5EF4-FFF2-40B4-BE49-F238E27FC236}">
                <a16:creationId xmlns:a16="http://schemas.microsoft.com/office/drawing/2014/main" id="{73A8F63C-93A7-DA4F-8C8B-03DCFB7B5A2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40000" y="1"/>
            <a:ext cx="1980000" cy="1485001"/>
          </a:xfrm>
          <a:prstGeom prst="rect">
            <a:avLst/>
          </a:prstGeom>
        </p:spPr>
      </p:pic>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668395" cy="498475"/>
          </a:xfrm>
        </p:spPr>
        <p:txBody>
          <a:bodyPr anchor="ctr">
            <a:normAutofit/>
          </a:bodyPr>
          <a:lstStyle>
            <a:lvl1pPr marL="0" indent="0">
              <a:buNone/>
              <a:defRPr sz="1000" b="0" i="0">
                <a:solidFill>
                  <a:schemeClr val="bg1"/>
                </a:solidFill>
                <a:latin typeface="Equip Extended Light" panose="02000503000000020004" pitchFamily="2" charset="77"/>
              </a:defRPr>
            </a:lvl1pPr>
          </a:lstStyle>
          <a:p>
            <a:pPr lvl="0"/>
            <a:r>
              <a:rPr lang="en-GB" dirty="0"/>
              <a:t>Edit Footnote</a:t>
            </a:r>
          </a:p>
        </p:txBody>
      </p:sp>
      <p:sp>
        <p:nvSpPr>
          <p:cNvPr id="12" name="Title 1">
            <a:extLst>
              <a:ext uri="{FF2B5EF4-FFF2-40B4-BE49-F238E27FC236}">
                <a16:creationId xmlns:a16="http://schemas.microsoft.com/office/drawing/2014/main" id="{29D59645-33BD-F041-9140-5802DD717353}"/>
              </a:ext>
            </a:extLst>
          </p:cNvPr>
          <p:cNvSpPr>
            <a:spLocks noGrp="1"/>
          </p:cNvSpPr>
          <p:nvPr>
            <p:ph type="title" hasCustomPrompt="1"/>
          </p:nvPr>
        </p:nvSpPr>
        <p:spPr>
          <a:xfrm>
            <a:off x="611120" y="3068554"/>
            <a:ext cx="9767782" cy="1032014"/>
          </a:xfrm>
          <a:prstGeom prst="rect">
            <a:avLst/>
          </a:prstGeom>
        </p:spPr>
        <p:txBody>
          <a:bodyPr anchor="b">
            <a:spAutoFit/>
          </a:bodyPr>
          <a:lstStyle>
            <a:lvl1pPr>
              <a:lnSpc>
                <a:spcPct val="80000"/>
              </a:lnSpc>
              <a:defRPr sz="7200" b="1" i="0">
                <a:solidFill>
                  <a:schemeClr val="bg1"/>
                </a:solidFill>
                <a:latin typeface="Equip Extended" panose="02000503030000020004" pitchFamily="2" charset="77"/>
              </a:defRPr>
            </a:lvl1pPr>
          </a:lstStyle>
          <a:p>
            <a:r>
              <a:rPr lang="en-GB" dirty="0"/>
              <a:t>Edit title</a:t>
            </a:r>
            <a:endParaRPr lang="en-PT" dirty="0"/>
          </a:p>
        </p:txBody>
      </p:sp>
      <p:sp>
        <p:nvSpPr>
          <p:cNvPr id="11" name="Text Placeholder 7">
            <a:extLst>
              <a:ext uri="{FF2B5EF4-FFF2-40B4-BE49-F238E27FC236}">
                <a16:creationId xmlns:a16="http://schemas.microsoft.com/office/drawing/2014/main" id="{3DA0C077-5EC7-6940-8AED-92F032F44DAA}"/>
              </a:ext>
            </a:extLst>
          </p:cNvPr>
          <p:cNvSpPr>
            <a:spLocks noGrp="1"/>
          </p:cNvSpPr>
          <p:nvPr>
            <p:ph type="body" sz="quarter" idx="12" hasCustomPrompt="1"/>
          </p:nvPr>
        </p:nvSpPr>
        <p:spPr>
          <a:xfrm>
            <a:off x="639386" y="4407492"/>
            <a:ext cx="9767782" cy="462998"/>
          </a:xfrm>
        </p:spPr>
        <p:txBody>
          <a:bodyPr tIns="108000" anchor="t">
            <a:spAutoFit/>
          </a:bodyPr>
          <a:lstStyle>
            <a:lvl1pPr marL="0" indent="0">
              <a:lnSpc>
                <a:spcPct val="100000"/>
              </a:lnSpc>
              <a:buNone/>
              <a:defRPr sz="2000" b="0" i="0">
                <a:solidFill>
                  <a:schemeClr val="bg1"/>
                </a:solidFill>
                <a:latin typeface="Equip Extended Thin" panose="02000503030000020004" pitchFamily="2" charset="77"/>
              </a:defRPr>
            </a:lvl1pPr>
          </a:lstStyle>
          <a:p>
            <a:pPr lvl="0"/>
            <a:r>
              <a:rPr lang="en-GB" dirty="0"/>
              <a:t>Edit description</a:t>
            </a:r>
          </a:p>
        </p:txBody>
      </p:sp>
    </p:spTree>
    <p:extLst>
      <p:ext uri="{BB962C8B-B14F-4D97-AF65-F5344CB8AC3E}">
        <p14:creationId xmlns:p14="http://schemas.microsoft.com/office/powerpoint/2010/main" val="211323418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3_1_Presenter">
    <p:bg>
      <p:bgPr>
        <a:solidFill>
          <a:schemeClr val="bg1"/>
        </a:solidFill>
        <a:effectLst/>
      </p:bgPr>
    </p:bg>
    <p:spTree>
      <p:nvGrpSpPr>
        <p:cNvPr id="1" name=""/>
        <p:cNvGrpSpPr/>
        <p:nvPr/>
      </p:nvGrpSpPr>
      <p:grpSpPr>
        <a:xfrm>
          <a:off x="0" y="0"/>
          <a:ext cx="0" cy="0"/>
          <a:chOff x="0" y="0"/>
          <a:chExt cx="0" cy="0"/>
        </a:xfrm>
      </p:grpSpPr>
      <p:pic>
        <p:nvPicPr>
          <p:cNvPr id="25" name="r1Artboard 2edsw.pdf" descr="r1Artboard 2edsw.pdf">
            <a:extLst>
              <a:ext uri="{FF2B5EF4-FFF2-40B4-BE49-F238E27FC236}">
                <a16:creationId xmlns:a16="http://schemas.microsoft.com/office/drawing/2014/main" id="{26EA4B65-F354-BD45-A431-FFC265BFA1DE}"/>
              </a:ext>
            </a:extLst>
          </p:cNvPr>
          <p:cNvPicPr>
            <a:picLocks noChangeAspect="1"/>
          </p:cNvPicPr>
          <p:nvPr userDrawn="1"/>
        </p:nvPicPr>
        <p:blipFill rotWithShape="1">
          <a:blip r:embed="rId2">
            <a:alphaModFix amt="13000"/>
          </a:blip>
          <a:srcRect l="26596" b="37450"/>
          <a:stretch/>
        </p:blipFill>
        <p:spPr>
          <a:xfrm>
            <a:off x="0" y="3936274"/>
            <a:ext cx="4987211" cy="2921726"/>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12" name="Title 1">
            <a:extLst>
              <a:ext uri="{FF2B5EF4-FFF2-40B4-BE49-F238E27FC236}">
                <a16:creationId xmlns:a16="http://schemas.microsoft.com/office/drawing/2014/main" id="{E858A0AE-64B3-9A46-9934-8EC169C8ACA3}"/>
              </a:ext>
            </a:extLst>
          </p:cNvPr>
          <p:cNvSpPr>
            <a:spLocks noGrp="1"/>
          </p:cNvSpPr>
          <p:nvPr>
            <p:ph type="title" hasCustomPrompt="1"/>
          </p:nvPr>
        </p:nvSpPr>
        <p:spPr>
          <a:xfrm>
            <a:off x="4968000" y="2184640"/>
            <a:ext cx="5497200" cy="549757"/>
          </a:xfrm>
          <a:prstGeom prst="rect">
            <a:avLst/>
          </a:prstGeom>
        </p:spPr>
        <p:txBody>
          <a:bodyPr wrap="square" tIns="72000" anchor="b">
            <a:spAutoFit/>
          </a:bodyPr>
          <a:lstStyle>
            <a:lvl1pPr>
              <a:lnSpc>
                <a:spcPct val="100000"/>
              </a:lnSpc>
              <a:defRPr sz="2800" b="1" i="0">
                <a:solidFill>
                  <a:schemeClr val="tx1"/>
                </a:solidFill>
                <a:latin typeface="Equip Extended" panose="02000503030000020004" pitchFamily="2" charset="77"/>
              </a:defRPr>
            </a:lvl1pPr>
          </a:lstStyle>
          <a:p>
            <a:r>
              <a:rPr lang="en-GB" dirty="0"/>
              <a:t>Edit presenter name</a:t>
            </a:r>
            <a:endParaRPr lang="en-PT" dirty="0"/>
          </a:p>
        </p:txBody>
      </p:sp>
      <p:sp>
        <p:nvSpPr>
          <p:cNvPr id="19" name="Image">
            <a:extLst>
              <a:ext uri="{FF2B5EF4-FFF2-40B4-BE49-F238E27FC236}">
                <a16:creationId xmlns:a16="http://schemas.microsoft.com/office/drawing/2014/main" id="{46144688-C808-6349-8B8D-D1950044CF86}"/>
              </a:ext>
            </a:extLst>
          </p:cNvPr>
          <p:cNvSpPr>
            <a:spLocks noGrp="1" noChangeAspect="1"/>
          </p:cNvSpPr>
          <p:nvPr>
            <p:ph type="pic" sz="quarter" idx="33"/>
          </p:nvPr>
        </p:nvSpPr>
        <p:spPr>
          <a:xfrm>
            <a:off x="1728000" y="1497600"/>
            <a:ext cx="2880000" cy="2880000"/>
          </a:xfrm>
          <a:prstGeom prst="ellipse">
            <a:avLst/>
          </a:prstGeom>
          <a:effectLst>
            <a:softEdge rad="0"/>
          </a:effectLst>
        </p:spPr>
        <p:txBody>
          <a:bodyPr lIns="91439" tIns="45719" rIns="91439" bIns="45719">
            <a:noAutofit/>
          </a:bodyPr>
          <a:lstStyle>
            <a:lvl1pPr marL="0" indent="0">
              <a:buNone/>
              <a:defRPr>
                <a:noFill/>
              </a:defRPr>
            </a:lvl1pPr>
          </a:lstStyle>
          <a:p>
            <a:r>
              <a:rPr lang="en-GB"/>
              <a:t>Click icon to add picture</a:t>
            </a:r>
            <a:endParaRPr dirty="0"/>
          </a:p>
        </p:txBody>
      </p:sp>
      <p:sp>
        <p:nvSpPr>
          <p:cNvPr id="23" name="Text Placeholder 7">
            <a:extLst>
              <a:ext uri="{FF2B5EF4-FFF2-40B4-BE49-F238E27FC236}">
                <a16:creationId xmlns:a16="http://schemas.microsoft.com/office/drawing/2014/main" id="{53E2DAEE-C7DC-F043-BE94-094D16A69615}"/>
              </a:ext>
            </a:extLst>
          </p:cNvPr>
          <p:cNvSpPr>
            <a:spLocks noGrp="1"/>
          </p:cNvSpPr>
          <p:nvPr>
            <p:ph type="body" sz="quarter" idx="31" hasCustomPrompt="1"/>
          </p:nvPr>
        </p:nvSpPr>
        <p:spPr>
          <a:xfrm>
            <a:off x="4968000" y="2877957"/>
            <a:ext cx="5496000" cy="334313"/>
          </a:xfrm>
          <a:prstGeom prst="rect">
            <a:avLst/>
          </a:prstGeom>
        </p:spPr>
        <p:txBody>
          <a:bodyPr wrap="square" tIns="72000" numCol="1" spcCol="720000" anchor="t">
            <a:spAutoFit/>
          </a:bodyPr>
          <a:lstStyle>
            <a:lvl1pPr marL="0" indent="0">
              <a:lnSpc>
                <a:spcPct val="100000"/>
              </a:lnSpc>
              <a:buFont typeface="Arial" panose="020B0604020202020204" pitchFamily="34" charset="0"/>
              <a:buNone/>
              <a:defRPr sz="1400" b="0" i="0">
                <a:solidFill>
                  <a:schemeClr val="tx1"/>
                </a:solidFill>
                <a:latin typeface="Equip Light" panose="02000503000000020004" pitchFamily="2" charset="77"/>
              </a:defRPr>
            </a:lvl1pPr>
          </a:lstStyle>
          <a:p>
            <a:pPr lvl="0"/>
            <a:r>
              <a:rPr lang="en-GB" dirty="0"/>
              <a:t>Edit position</a:t>
            </a:r>
          </a:p>
        </p:txBody>
      </p:sp>
      <p:sp>
        <p:nvSpPr>
          <p:cNvPr id="24" name="Text Placeholder 7">
            <a:extLst>
              <a:ext uri="{FF2B5EF4-FFF2-40B4-BE49-F238E27FC236}">
                <a16:creationId xmlns:a16="http://schemas.microsoft.com/office/drawing/2014/main" id="{32C581C7-8539-3445-8206-42D8C9D0B822}"/>
              </a:ext>
            </a:extLst>
          </p:cNvPr>
          <p:cNvSpPr>
            <a:spLocks noGrp="1"/>
          </p:cNvSpPr>
          <p:nvPr>
            <p:ph type="body" sz="quarter" idx="34" hasCustomPrompt="1"/>
          </p:nvPr>
        </p:nvSpPr>
        <p:spPr>
          <a:xfrm>
            <a:off x="4968000" y="3233749"/>
            <a:ext cx="5496000" cy="334313"/>
          </a:xfrm>
          <a:prstGeom prst="rect">
            <a:avLst/>
          </a:prstGeom>
        </p:spPr>
        <p:txBody>
          <a:bodyPr wrap="square" tIns="72000" numCol="1" spcCol="720000" anchor="t">
            <a:spAutoFit/>
          </a:bodyPr>
          <a:lstStyle>
            <a:lvl1pPr marL="0" indent="0">
              <a:lnSpc>
                <a:spcPct val="100000"/>
              </a:lnSpc>
              <a:buFont typeface="Arial" panose="020B0604020202020204" pitchFamily="34" charset="0"/>
              <a:buNone/>
              <a:defRPr sz="1400" b="0" i="0">
                <a:solidFill>
                  <a:schemeClr val="tx1"/>
                </a:solidFill>
                <a:latin typeface="Equip Light" panose="02000503000000020004" pitchFamily="2" charset="77"/>
              </a:defRPr>
            </a:lvl1pPr>
          </a:lstStyle>
          <a:p>
            <a:pPr lvl="0"/>
            <a:r>
              <a:rPr lang="en-GB" dirty="0"/>
              <a:t>Edit e-mail address</a:t>
            </a:r>
          </a:p>
        </p:txBody>
      </p:sp>
      <p:sp>
        <p:nvSpPr>
          <p:cNvPr id="26" name="Text Placeholder 7">
            <a:extLst>
              <a:ext uri="{FF2B5EF4-FFF2-40B4-BE49-F238E27FC236}">
                <a16:creationId xmlns:a16="http://schemas.microsoft.com/office/drawing/2014/main" id="{C29918FB-C01F-D24A-A6B2-74875BF98E28}"/>
              </a:ext>
            </a:extLst>
          </p:cNvPr>
          <p:cNvSpPr>
            <a:spLocks noGrp="1"/>
          </p:cNvSpPr>
          <p:nvPr>
            <p:ph type="body" sz="quarter" idx="35" hasCustomPrompt="1"/>
          </p:nvPr>
        </p:nvSpPr>
        <p:spPr>
          <a:xfrm>
            <a:off x="4968000" y="3589541"/>
            <a:ext cx="5496000" cy="334313"/>
          </a:xfrm>
          <a:prstGeom prst="rect">
            <a:avLst/>
          </a:prstGeom>
        </p:spPr>
        <p:txBody>
          <a:bodyPr wrap="square" tIns="72000" numCol="1" spcCol="720000" anchor="t">
            <a:spAutoFit/>
          </a:bodyPr>
          <a:lstStyle>
            <a:lvl1pPr marL="0" indent="0">
              <a:lnSpc>
                <a:spcPct val="100000"/>
              </a:lnSpc>
              <a:buFont typeface="Arial" panose="020B0604020202020204" pitchFamily="34" charset="0"/>
              <a:buNone/>
              <a:defRPr sz="1400" b="0" i="0">
                <a:solidFill>
                  <a:schemeClr val="tx1"/>
                </a:solidFill>
                <a:latin typeface="Equip Light" panose="02000503000000020004" pitchFamily="2" charset="77"/>
              </a:defRPr>
            </a:lvl1pPr>
          </a:lstStyle>
          <a:p>
            <a:pPr lvl="0"/>
            <a:r>
              <a:rPr lang="en-GB" dirty="0"/>
              <a:t>Edit social networks</a:t>
            </a:r>
          </a:p>
        </p:txBody>
      </p:sp>
      <p:sp>
        <p:nvSpPr>
          <p:cNvPr id="27" name="Text Placeholder 7">
            <a:extLst>
              <a:ext uri="{FF2B5EF4-FFF2-40B4-BE49-F238E27FC236}">
                <a16:creationId xmlns:a16="http://schemas.microsoft.com/office/drawing/2014/main" id="{ED6B39CA-A771-B745-857C-F277952DE3BD}"/>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Tree>
    <p:extLst>
      <p:ext uri="{BB962C8B-B14F-4D97-AF65-F5344CB8AC3E}">
        <p14:creationId xmlns:p14="http://schemas.microsoft.com/office/powerpoint/2010/main" val="335909416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4_1_Thank You White">
    <p:bg>
      <p:bgPr>
        <a:solidFill>
          <a:schemeClr val="bg1"/>
        </a:solidFill>
        <a:effectLst/>
      </p:bgPr>
    </p:bg>
    <p:spTree>
      <p:nvGrpSpPr>
        <p:cNvPr id="1" name=""/>
        <p:cNvGrpSpPr/>
        <p:nvPr/>
      </p:nvGrpSpPr>
      <p:grpSpPr>
        <a:xfrm>
          <a:off x="0" y="0"/>
          <a:ext cx="0" cy="0"/>
          <a:chOff x="0" y="0"/>
          <a:chExt cx="0" cy="0"/>
        </a:xfrm>
      </p:grpSpPr>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767782" cy="498475"/>
          </a:xfrm>
        </p:spPr>
        <p:txBody>
          <a:bodyPr anchor="ctr">
            <a:normAutofit/>
          </a:bodyPr>
          <a:lstStyle>
            <a:lvl1pPr marL="0" indent="0">
              <a:buNone/>
              <a:defRPr sz="1000" b="0" i="0">
                <a:solidFill>
                  <a:schemeClr val="bg2"/>
                </a:solidFill>
                <a:latin typeface="Equip Extended Light" panose="02000503000000020004" pitchFamily="2" charset="77"/>
              </a:defRPr>
            </a:lvl1pPr>
          </a:lstStyle>
          <a:p>
            <a:pPr lvl="0"/>
            <a:r>
              <a:rPr lang="en-GB" dirty="0"/>
              <a:t>Edit Footnote</a:t>
            </a:r>
          </a:p>
        </p:txBody>
      </p:sp>
      <p:sp>
        <p:nvSpPr>
          <p:cNvPr id="8" name="Title 1">
            <a:extLst>
              <a:ext uri="{FF2B5EF4-FFF2-40B4-BE49-F238E27FC236}">
                <a16:creationId xmlns:a16="http://schemas.microsoft.com/office/drawing/2014/main" id="{35A180E1-0906-AF4F-AD8C-D37F88FAE72A}"/>
              </a:ext>
            </a:extLst>
          </p:cNvPr>
          <p:cNvSpPr>
            <a:spLocks noGrp="1"/>
          </p:cNvSpPr>
          <p:nvPr>
            <p:ph type="title" hasCustomPrompt="1"/>
          </p:nvPr>
        </p:nvSpPr>
        <p:spPr>
          <a:xfrm>
            <a:off x="611121" y="3174026"/>
            <a:ext cx="2894399" cy="509948"/>
          </a:xfrm>
          <a:prstGeom prst="rect">
            <a:avLst/>
          </a:prstGeom>
        </p:spPr>
        <p:txBody>
          <a:bodyPr wrap="square" anchor="ctr">
            <a:spAutoFit/>
          </a:bodyPr>
          <a:lstStyle>
            <a:lvl1pPr>
              <a:lnSpc>
                <a:spcPct val="80000"/>
              </a:lnSpc>
              <a:defRPr sz="3200" b="0" i="0">
                <a:solidFill>
                  <a:schemeClr val="tx1"/>
                </a:solidFill>
                <a:latin typeface="Equip Extended Medium" panose="02000603000000020004" pitchFamily="2" charset="77"/>
              </a:defRPr>
            </a:lvl1pPr>
          </a:lstStyle>
          <a:p>
            <a:r>
              <a:rPr lang="en-GB" dirty="0"/>
              <a:t>Edit title</a:t>
            </a:r>
            <a:endParaRPr lang="en-PT" dirty="0"/>
          </a:p>
        </p:txBody>
      </p:sp>
      <p:sp>
        <p:nvSpPr>
          <p:cNvPr id="12" name="Text Placeholder 7">
            <a:extLst>
              <a:ext uri="{FF2B5EF4-FFF2-40B4-BE49-F238E27FC236}">
                <a16:creationId xmlns:a16="http://schemas.microsoft.com/office/drawing/2014/main" id="{BDF32DB2-7359-CA47-9D2B-FC2E95C76AC4}"/>
              </a:ext>
            </a:extLst>
          </p:cNvPr>
          <p:cNvSpPr>
            <a:spLocks noGrp="1"/>
          </p:cNvSpPr>
          <p:nvPr>
            <p:ph type="body" sz="quarter" idx="12" hasCustomPrompt="1"/>
          </p:nvPr>
        </p:nvSpPr>
        <p:spPr>
          <a:xfrm>
            <a:off x="639386" y="5379197"/>
            <a:ext cx="9767782" cy="370665"/>
          </a:xfrm>
        </p:spPr>
        <p:txBody>
          <a:bodyPr tIns="108000" anchor="ctr">
            <a:spAutoFit/>
          </a:bodyPr>
          <a:lstStyle>
            <a:lvl1pPr marL="0" indent="0">
              <a:lnSpc>
                <a:spcPct val="100000"/>
              </a:lnSpc>
              <a:buNone/>
              <a:defRPr sz="1400" b="0" i="0">
                <a:solidFill>
                  <a:schemeClr val="tx1"/>
                </a:solidFill>
                <a:latin typeface="Equip Extended Light" panose="02000503000000020004" pitchFamily="2" charset="77"/>
              </a:defRPr>
            </a:lvl1pPr>
          </a:lstStyle>
          <a:p>
            <a:pPr lvl="0"/>
            <a:r>
              <a:rPr lang="en-GB" dirty="0"/>
              <a:t>Edit description</a:t>
            </a:r>
          </a:p>
        </p:txBody>
      </p:sp>
      <p:pic>
        <p:nvPicPr>
          <p:cNvPr id="6" name="N_3D_transp-updated-color.png" descr="N_3D_transp-updated-color.png">
            <a:extLst>
              <a:ext uri="{FF2B5EF4-FFF2-40B4-BE49-F238E27FC236}">
                <a16:creationId xmlns:a16="http://schemas.microsoft.com/office/drawing/2014/main" id="{B15D0DE5-FF21-6849-BFE2-D55351637875}"/>
              </a:ext>
            </a:extLst>
          </p:cNvPr>
          <p:cNvPicPr>
            <a:picLocks noChangeAspect="1"/>
          </p:cNvPicPr>
          <p:nvPr userDrawn="1"/>
        </p:nvPicPr>
        <p:blipFill>
          <a:blip r:embed="rId2"/>
          <a:srcRect l="26275" t="24199" r="29122" b="27518"/>
          <a:stretch>
            <a:fillRect/>
          </a:stretch>
        </p:blipFill>
        <p:spPr>
          <a:xfrm>
            <a:off x="4225440" y="1997476"/>
            <a:ext cx="3741121" cy="2863048"/>
          </a:xfrm>
          <a:prstGeom prst="rect">
            <a:avLst/>
          </a:prstGeom>
          <a:ln w="12700">
            <a:miter lim="400000"/>
          </a:ln>
        </p:spPr>
      </p:pic>
    </p:spTree>
    <p:extLst>
      <p:ext uri="{BB962C8B-B14F-4D97-AF65-F5344CB8AC3E}">
        <p14:creationId xmlns:p14="http://schemas.microsoft.com/office/powerpoint/2010/main" val="256624027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4_2_Thank You Blue">
    <p:bg>
      <p:bgPr>
        <a:solidFill>
          <a:schemeClr val="tx2"/>
        </a:solidFill>
        <a:effectLst/>
      </p:bgPr>
    </p:bg>
    <p:spTree>
      <p:nvGrpSpPr>
        <p:cNvPr id="1" name=""/>
        <p:cNvGrpSpPr/>
        <p:nvPr/>
      </p:nvGrpSpPr>
      <p:grpSpPr>
        <a:xfrm>
          <a:off x="0" y="0"/>
          <a:ext cx="0" cy="0"/>
          <a:chOff x="0" y="0"/>
          <a:chExt cx="0" cy="0"/>
        </a:xfrm>
      </p:grpSpPr>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767782" cy="498475"/>
          </a:xfrm>
        </p:spPr>
        <p:txBody>
          <a:bodyPr anchor="ctr">
            <a:normAutofit/>
          </a:bodyPr>
          <a:lstStyle>
            <a:lvl1pPr marL="0" indent="0">
              <a:buNone/>
              <a:defRPr sz="1000" b="0" i="0">
                <a:solidFill>
                  <a:schemeClr val="accent3"/>
                </a:solidFill>
                <a:latin typeface="Equip Extended Light" panose="02000503000000020004" pitchFamily="2" charset="77"/>
              </a:defRPr>
            </a:lvl1pPr>
          </a:lstStyle>
          <a:p>
            <a:pPr lvl="0"/>
            <a:r>
              <a:rPr lang="en-GB" dirty="0"/>
              <a:t>Edit Footnote</a:t>
            </a:r>
          </a:p>
        </p:txBody>
      </p:sp>
      <p:sp>
        <p:nvSpPr>
          <p:cNvPr id="8" name="Title 1">
            <a:extLst>
              <a:ext uri="{FF2B5EF4-FFF2-40B4-BE49-F238E27FC236}">
                <a16:creationId xmlns:a16="http://schemas.microsoft.com/office/drawing/2014/main" id="{35A180E1-0906-AF4F-AD8C-D37F88FAE72A}"/>
              </a:ext>
            </a:extLst>
          </p:cNvPr>
          <p:cNvSpPr>
            <a:spLocks noGrp="1"/>
          </p:cNvSpPr>
          <p:nvPr>
            <p:ph type="title" hasCustomPrompt="1"/>
          </p:nvPr>
        </p:nvSpPr>
        <p:spPr>
          <a:xfrm>
            <a:off x="611121" y="3173400"/>
            <a:ext cx="2894399" cy="511200"/>
          </a:xfrm>
          <a:prstGeom prst="rect">
            <a:avLst/>
          </a:prstGeom>
        </p:spPr>
        <p:txBody>
          <a:bodyPr wrap="square" anchor="ctr">
            <a:spAutoFit/>
          </a:bodyPr>
          <a:lstStyle>
            <a:lvl1pPr>
              <a:lnSpc>
                <a:spcPct val="80000"/>
              </a:lnSpc>
              <a:defRPr sz="3200" b="0" i="0">
                <a:solidFill>
                  <a:schemeClr val="bg1"/>
                </a:solidFill>
                <a:latin typeface="Equip Extended Medium" panose="02000603000000020004" pitchFamily="2" charset="77"/>
              </a:defRPr>
            </a:lvl1pPr>
          </a:lstStyle>
          <a:p>
            <a:r>
              <a:rPr lang="en-GB" dirty="0"/>
              <a:t>Edit title</a:t>
            </a:r>
            <a:endParaRPr lang="en-PT" dirty="0"/>
          </a:p>
        </p:txBody>
      </p:sp>
      <p:sp>
        <p:nvSpPr>
          <p:cNvPr id="12" name="Text Placeholder 7">
            <a:extLst>
              <a:ext uri="{FF2B5EF4-FFF2-40B4-BE49-F238E27FC236}">
                <a16:creationId xmlns:a16="http://schemas.microsoft.com/office/drawing/2014/main" id="{BDF32DB2-7359-CA47-9D2B-FC2E95C76AC4}"/>
              </a:ext>
            </a:extLst>
          </p:cNvPr>
          <p:cNvSpPr>
            <a:spLocks noGrp="1"/>
          </p:cNvSpPr>
          <p:nvPr>
            <p:ph type="body" sz="quarter" idx="12" hasCustomPrompt="1"/>
          </p:nvPr>
        </p:nvSpPr>
        <p:spPr>
          <a:xfrm>
            <a:off x="639386" y="5379197"/>
            <a:ext cx="9767782" cy="370665"/>
          </a:xfrm>
        </p:spPr>
        <p:txBody>
          <a:bodyPr tIns="108000" anchor="ctr">
            <a:spAutoFit/>
          </a:bodyPr>
          <a:lstStyle>
            <a:lvl1pPr marL="0" indent="0">
              <a:lnSpc>
                <a:spcPct val="100000"/>
              </a:lnSpc>
              <a:buNone/>
              <a:defRPr sz="1400" b="0" i="0">
                <a:solidFill>
                  <a:schemeClr val="bg1"/>
                </a:solidFill>
                <a:latin typeface="Equip Extended Light" panose="02000503000000020004" pitchFamily="2" charset="77"/>
              </a:defRPr>
            </a:lvl1pPr>
          </a:lstStyle>
          <a:p>
            <a:pPr lvl="0"/>
            <a:r>
              <a:rPr lang="en-GB" dirty="0"/>
              <a:t>Edit description</a:t>
            </a:r>
          </a:p>
        </p:txBody>
      </p:sp>
      <p:pic>
        <p:nvPicPr>
          <p:cNvPr id="6" name="N_3D_transp-updated-color.png" descr="N_3D_transp-updated-color.png">
            <a:extLst>
              <a:ext uri="{FF2B5EF4-FFF2-40B4-BE49-F238E27FC236}">
                <a16:creationId xmlns:a16="http://schemas.microsoft.com/office/drawing/2014/main" id="{B15D0DE5-FF21-6849-BFE2-D55351637875}"/>
              </a:ext>
            </a:extLst>
          </p:cNvPr>
          <p:cNvPicPr>
            <a:picLocks noChangeAspect="1"/>
          </p:cNvPicPr>
          <p:nvPr userDrawn="1"/>
        </p:nvPicPr>
        <p:blipFill>
          <a:blip r:embed="rId2"/>
          <a:srcRect l="26275" t="24199" r="29122" b="27518"/>
          <a:stretch>
            <a:fillRect/>
          </a:stretch>
        </p:blipFill>
        <p:spPr>
          <a:xfrm>
            <a:off x="4225440" y="1997476"/>
            <a:ext cx="3741121" cy="2863048"/>
          </a:xfrm>
          <a:prstGeom prst="rect">
            <a:avLst/>
          </a:prstGeom>
          <a:ln w="12700">
            <a:miter lim="400000"/>
          </a:ln>
        </p:spPr>
      </p:pic>
    </p:spTree>
    <p:extLst>
      <p:ext uri="{BB962C8B-B14F-4D97-AF65-F5344CB8AC3E}">
        <p14:creationId xmlns:p14="http://schemas.microsoft.com/office/powerpoint/2010/main" val="3116962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3_Section Big Title Green">
    <p:bg>
      <p:bgPr>
        <a:solidFill>
          <a:srgbClr val="00DBA9"/>
        </a:solidFill>
        <a:effectLst/>
      </p:bgPr>
    </p:bg>
    <p:spTree>
      <p:nvGrpSpPr>
        <p:cNvPr id="1" name=""/>
        <p:cNvGrpSpPr/>
        <p:nvPr/>
      </p:nvGrpSpPr>
      <p:grpSpPr>
        <a:xfrm>
          <a:off x="0" y="0"/>
          <a:ext cx="0" cy="0"/>
          <a:chOff x="0" y="0"/>
          <a:chExt cx="0" cy="0"/>
        </a:xfrm>
      </p:grpSpPr>
      <p:pic>
        <p:nvPicPr>
          <p:cNvPr id="11" name="r1Artboard 3 copy 34edsw.pdf">
            <a:extLst>
              <a:ext uri="{FF2B5EF4-FFF2-40B4-BE49-F238E27FC236}">
                <a16:creationId xmlns:a16="http://schemas.microsoft.com/office/drawing/2014/main" id="{46733C63-EC4A-6C4E-97F9-41C4DCCF3213}"/>
              </a:ext>
            </a:extLst>
          </p:cNvPr>
          <p:cNvPicPr>
            <a:picLocks noChangeAspect="1"/>
          </p:cNvPicPr>
          <p:nvPr userDrawn="1"/>
        </p:nvPicPr>
        <p:blipFill rotWithShape="1">
          <a:blip r:embed="rId2">
            <a:alphaModFix amt="56000"/>
            <a:extLst>
              <a:ext uri="{28A0092B-C50C-407E-A947-70E740481C1C}">
                <a14:useLocalDpi xmlns:a14="http://schemas.microsoft.com/office/drawing/2010/main" val="0"/>
              </a:ext>
            </a:extLst>
          </a:blip>
          <a:srcRect l="-127" t="37299" r="51849" b="14438"/>
          <a:stretch/>
        </p:blipFill>
        <p:spPr>
          <a:xfrm>
            <a:off x="3758638" y="0"/>
            <a:ext cx="8433362" cy="6858000"/>
          </a:xfrm>
          <a:prstGeom prst="rect">
            <a:avLst/>
          </a:prstGeom>
          <a:ln w="12700">
            <a:miter lim="400000"/>
          </a:ln>
        </p:spPr>
      </p:pic>
      <p:sp>
        <p:nvSpPr>
          <p:cNvPr id="6" name="Text Placeholder 7">
            <a:extLst>
              <a:ext uri="{FF2B5EF4-FFF2-40B4-BE49-F238E27FC236}">
                <a16:creationId xmlns:a16="http://schemas.microsoft.com/office/drawing/2014/main" id="{7ADE9F74-B5D2-0849-8C82-52533EDDA707}"/>
              </a:ext>
            </a:extLst>
          </p:cNvPr>
          <p:cNvSpPr>
            <a:spLocks noGrp="1"/>
          </p:cNvSpPr>
          <p:nvPr>
            <p:ph type="body" sz="quarter" idx="10" hasCustomPrompt="1"/>
          </p:nvPr>
        </p:nvSpPr>
        <p:spPr>
          <a:xfrm>
            <a:off x="639386" y="5876515"/>
            <a:ext cx="9668395" cy="498475"/>
          </a:xfrm>
        </p:spPr>
        <p:txBody>
          <a:bodyPr anchor="ctr">
            <a:normAutofit/>
          </a:bodyPr>
          <a:lstStyle>
            <a:lvl1pPr marL="0" indent="0">
              <a:buNone/>
              <a:defRPr sz="1000" b="0" i="0">
                <a:solidFill>
                  <a:schemeClr val="tx1"/>
                </a:solidFill>
                <a:latin typeface="Equip Extended Light" panose="02000503000000020004" pitchFamily="2" charset="77"/>
              </a:defRPr>
            </a:lvl1pPr>
          </a:lstStyle>
          <a:p>
            <a:pPr lvl="0"/>
            <a:r>
              <a:rPr lang="en-GB" dirty="0"/>
              <a:t>Edit Footnote</a:t>
            </a:r>
          </a:p>
        </p:txBody>
      </p:sp>
      <p:sp>
        <p:nvSpPr>
          <p:cNvPr id="9" name="Title 1">
            <a:extLst>
              <a:ext uri="{FF2B5EF4-FFF2-40B4-BE49-F238E27FC236}">
                <a16:creationId xmlns:a16="http://schemas.microsoft.com/office/drawing/2014/main" id="{5394E7F7-F58F-824F-9C78-70D60E6E0478}"/>
              </a:ext>
            </a:extLst>
          </p:cNvPr>
          <p:cNvSpPr>
            <a:spLocks noGrp="1"/>
          </p:cNvSpPr>
          <p:nvPr>
            <p:ph type="title" hasCustomPrompt="1"/>
          </p:nvPr>
        </p:nvSpPr>
        <p:spPr>
          <a:xfrm>
            <a:off x="611120" y="3068554"/>
            <a:ext cx="9767782" cy="1032014"/>
          </a:xfrm>
          <a:prstGeom prst="rect">
            <a:avLst/>
          </a:prstGeom>
        </p:spPr>
        <p:txBody>
          <a:bodyPr anchor="b">
            <a:spAutoFit/>
          </a:bodyPr>
          <a:lstStyle>
            <a:lvl1pPr>
              <a:lnSpc>
                <a:spcPct val="80000"/>
              </a:lnSpc>
              <a:defRPr sz="7200" b="1" i="0">
                <a:solidFill>
                  <a:schemeClr val="tx1"/>
                </a:solidFill>
                <a:latin typeface="Equip Extended" panose="02000503030000020004" pitchFamily="2" charset="77"/>
              </a:defRPr>
            </a:lvl1pPr>
          </a:lstStyle>
          <a:p>
            <a:r>
              <a:rPr lang="en-GB" dirty="0"/>
              <a:t>Edit title</a:t>
            </a:r>
            <a:endParaRPr lang="en-PT" dirty="0"/>
          </a:p>
        </p:txBody>
      </p:sp>
      <p:pic>
        <p:nvPicPr>
          <p:cNvPr id="10" name="Graphic 9">
            <a:extLst>
              <a:ext uri="{FF2B5EF4-FFF2-40B4-BE49-F238E27FC236}">
                <a16:creationId xmlns:a16="http://schemas.microsoft.com/office/drawing/2014/main" id="{D6517F54-B2B2-8E4D-BE47-0A3FBD6DEE70}"/>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37600" y="0"/>
            <a:ext cx="1982400" cy="1486800"/>
          </a:xfrm>
          <a:prstGeom prst="rect">
            <a:avLst/>
          </a:prstGeom>
        </p:spPr>
      </p:pic>
      <p:sp>
        <p:nvSpPr>
          <p:cNvPr id="8" name="Text Placeholder 7">
            <a:extLst>
              <a:ext uri="{FF2B5EF4-FFF2-40B4-BE49-F238E27FC236}">
                <a16:creationId xmlns:a16="http://schemas.microsoft.com/office/drawing/2014/main" id="{92A0AF52-A383-8B4C-BAF5-8094DCFA20E7}"/>
              </a:ext>
            </a:extLst>
          </p:cNvPr>
          <p:cNvSpPr>
            <a:spLocks noGrp="1"/>
          </p:cNvSpPr>
          <p:nvPr>
            <p:ph type="body" sz="quarter" idx="13" hasCustomPrompt="1"/>
          </p:nvPr>
        </p:nvSpPr>
        <p:spPr>
          <a:xfrm>
            <a:off x="639386" y="4407425"/>
            <a:ext cx="9767782" cy="462998"/>
          </a:xfrm>
        </p:spPr>
        <p:txBody>
          <a:bodyPr tIns="108000" anchor="t">
            <a:spAutoFit/>
          </a:bodyPr>
          <a:lstStyle>
            <a:lvl1pPr marL="0" indent="0">
              <a:lnSpc>
                <a:spcPct val="100000"/>
              </a:lnSpc>
              <a:buNone/>
              <a:defRPr sz="2000" b="0" i="0">
                <a:solidFill>
                  <a:schemeClr val="tx1"/>
                </a:solidFill>
                <a:latin typeface="Equip Extended Thin" panose="02000503030000020004" pitchFamily="2" charset="77"/>
              </a:defRPr>
            </a:lvl1pPr>
          </a:lstStyle>
          <a:p>
            <a:pPr lvl="0"/>
            <a:r>
              <a:rPr lang="en-GB" dirty="0"/>
              <a:t>Edit description</a:t>
            </a:r>
          </a:p>
        </p:txBody>
      </p:sp>
    </p:spTree>
    <p:extLst>
      <p:ext uri="{BB962C8B-B14F-4D97-AF65-F5344CB8AC3E}">
        <p14:creationId xmlns:p14="http://schemas.microsoft.com/office/powerpoint/2010/main" val="40039393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4_Section Big Title Ima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B5DF88E5-BA32-4746-87F7-B2AF8460F0B5}"/>
              </a:ext>
            </a:extLst>
          </p:cNvPr>
          <p:cNvSpPr/>
          <p:nvPr userDrawn="1"/>
        </p:nvSpPr>
        <p:spPr>
          <a:xfrm>
            <a:off x="0" y="0"/>
            <a:ext cx="12192000" cy="6858000"/>
          </a:xfrm>
          <a:prstGeom prst="rect">
            <a:avLst/>
          </a:prstGeom>
          <a:solidFill>
            <a:schemeClr val="tx2">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4" name="Title 1">
            <a:extLst>
              <a:ext uri="{FF2B5EF4-FFF2-40B4-BE49-F238E27FC236}">
                <a16:creationId xmlns:a16="http://schemas.microsoft.com/office/drawing/2014/main" id="{17AAB606-6867-894C-9BD5-B6BFB3E820B8}"/>
              </a:ext>
            </a:extLst>
          </p:cNvPr>
          <p:cNvSpPr>
            <a:spLocks noGrp="1"/>
          </p:cNvSpPr>
          <p:nvPr>
            <p:ph type="title" hasCustomPrompt="1"/>
          </p:nvPr>
        </p:nvSpPr>
        <p:spPr>
          <a:xfrm>
            <a:off x="611120" y="3070934"/>
            <a:ext cx="9767782" cy="1032014"/>
          </a:xfrm>
          <a:prstGeom prst="rect">
            <a:avLst/>
          </a:prstGeom>
        </p:spPr>
        <p:txBody>
          <a:bodyPr anchor="ctr">
            <a:spAutoFit/>
          </a:bodyPr>
          <a:lstStyle>
            <a:lvl1pPr>
              <a:lnSpc>
                <a:spcPct val="80000"/>
              </a:lnSpc>
              <a:defRPr sz="7200" b="1" i="0">
                <a:solidFill>
                  <a:schemeClr val="bg1"/>
                </a:solidFill>
                <a:latin typeface="Equip Extended" panose="02000503030000020004" pitchFamily="2" charset="77"/>
              </a:defRPr>
            </a:lvl1pPr>
          </a:lstStyle>
          <a:p>
            <a:r>
              <a:rPr lang="en-GB" dirty="0"/>
              <a:t>Edit title</a:t>
            </a:r>
            <a:endParaRPr lang="en-PT" dirty="0"/>
          </a:p>
        </p:txBody>
      </p:sp>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767782" cy="498475"/>
          </a:xfrm>
        </p:spPr>
        <p:txBody>
          <a:bodyPr anchor="ctr">
            <a:normAutofit/>
          </a:bodyPr>
          <a:lstStyle>
            <a:lvl1pPr marL="0" indent="0">
              <a:buNone/>
              <a:defRPr sz="1000" b="0" i="0">
                <a:solidFill>
                  <a:schemeClr val="bg1"/>
                </a:solidFill>
                <a:latin typeface="Equip Extended Light" panose="02000503000000020004" pitchFamily="2" charset="77"/>
              </a:defRPr>
            </a:lvl1pPr>
          </a:lstStyle>
          <a:p>
            <a:pPr lvl="0"/>
            <a:r>
              <a:rPr lang="en-GB" dirty="0"/>
              <a:t>Edit Footnote</a:t>
            </a:r>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77041" y="379903"/>
            <a:ext cx="813599" cy="715078"/>
          </a:xfrm>
          <a:prstGeom prst="rect">
            <a:avLst/>
          </a:prstGeom>
        </p:spPr>
      </p:pic>
      <p:sp>
        <p:nvSpPr>
          <p:cNvPr id="7" name="Text Placeholder 7">
            <a:extLst>
              <a:ext uri="{FF2B5EF4-FFF2-40B4-BE49-F238E27FC236}">
                <a16:creationId xmlns:a16="http://schemas.microsoft.com/office/drawing/2014/main" id="{261C9580-8E18-144F-875F-166D4D85CAFE}"/>
              </a:ext>
            </a:extLst>
          </p:cNvPr>
          <p:cNvSpPr>
            <a:spLocks noGrp="1"/>
          </p:cNvSpPr>
          <p:nvPr>
            <p:ph type="body" sz="quarter" idx="13" hasCustomPrompt="1"/>
          </p:nvPr>
        </p:nvSpPr>
        <p:spPr>
          <a:xfrm>
            <a:off x="639386" y="4407425"/>
            <a:ext cx="9767782" cy="1386327"/>
          </a:xfrm>
        </p:spPr>
        <p:txBody>
          <a:bodyPr tIns="108000" anchor="t">
            <a:spAutoFit/>
          </a:bodyPr>
          <a:lstStyle>
            <a:lvl1pPr marL="0" indent="0">
              <a:lnSpc>
                <a:spcPct val="100000"/>
              </a:lnSpc>
              <a:buNone/>
              <a:defRPr sz="2000" b="0" i="0">
                <a:solidFill>
                  <a:schemeClr val="bg1"/>
                </a:solidFill>
                <a:latin typeface="Equip Extended Thin" panose="02000503030000020004" pitchFamily="2" charset="77"/>
              </a:defRPr>
            </a:lvl1pPr>
          </a:lstStyle>
          <a:p>
            <a:pPr lvl="0"/>
            <a:r>
              <a:rPr lang="en-GB" dirty="0"/>
              <a:t>Feel free to exchange the background photo, but please keep the overlay layer on top. You can exchange the photo by clicking on the Design tab, in Customize, click Format Background. And then click Insert under Picture Source to select your photo.</a:t>
            </a:r>
          </a:p>
        </p:txBody>
      </p:sp>
    </p:spTree>
    <p:extLst>
      <p:ext uri="{BB962C8B-B14F-4D97-AF65-F5344CB8AC3E}">
        <p14:creationId xmlns:p14="http://schemas.microsoft.com/office/powerpoint/2010/main" val="32584126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1_Section Small Title White">
    <p:bg>
      <p:bgPr>
        <a:solidFill>
          <a:schemeClr val="bg1"/>
        </a:solidFill>
        <a:effectLst/>
      </p:bgPr>
    </p:bg>
    <p:spTree>
      <p:nvGrpSpPr>
        <p:cNvPr id="1" name=""/>
        <p:cNvGrpSpPr/>
        <p:nvPr/>
      </p:nvGrpSpPr>
      <p:grpSpPr>
        <a:xfrm>
          <a:off x="0" y="0"/>
          <a:ext cx="0" cy="0"/>
          <a:chOff x="0" y="0"/>
          <a:chExt cx="0" cy="0"/>
        </a:xfrm>
      </p:grpSpPr>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767782"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77041" y="379903"/>
            <a:ext cx="813599" cy="715078"/>
          </a:xfrm>
          <a:prstGeom prst="rect">
            <a:avLst/>
          </a:prstGeom>
        </p:spPr>
      </p:pic>
      <p:sp>
        <p:nvSpPr>
          <p:cNvPr id="8" name="Title 1">
            <a:extLst>
              <a:ext uri="{FF2B5EF4-FFF2-40B4-BE49-F238E27FC236}">
                <a16:creationId xmlns:a16="http://schemas.microsoft.com/office/drawing/2014/main" id="{35A180E1-0906-AF4F-AD8C-D37F88FAE72A}"/>
              </a:ext>
            </a:extLst>
          </p:cNvPr>
          <p:cNvSpPr>
            <a:spLocks noGrp="1"/>
          </p:cNvSpPr>
          <p:nvPr>
            <p:ph type="title" hasCustomPrompt="1"/>
          </p:nvPr>
        </p:nvSpPr>
        <p:spPr>
          <a:xfrm>
            <a:off x="611120" y="2907905"/>
            <a:ext cx="9767782" cy="797078"/>
          </a:xfrm>
          <a:prstGeom prst="rect">
            <a:avLst/>
          </a:prstGeom>
        </p:spPr>
        <p:txBody>
          <a:bodyPr anchor="b">
            <a:spAutoFit/>
          </a:bodyPr>
          <a:lstStyle>
            <a:lvl1pPr>
              <a:lnSpc>
                <a:spcPct val="80000"/>
              </a:lnSpc>
              <a:defRPr sz="5400" b="1" i="0">
                <a:solidFill>
                  <a:schemeClr val="tx1"/>
                </a:solidFill>
                <a:latin typeface="Equip Extended" panose="02000503030000020004" pitchFamily="2" charset="77"/>
              </a:defRPr>
            </a:lvl1pPr>
          </a:lstStyle>
          <a:p>
            <a:r>
              <a:rPr lang="en-GB" dirty="0"/>
              <a:t>Edit title</a:t>
            </a:r>
            <a:endParaRPr lang="en-PT" dirty="0"/>
          </a:p>
        </p:txBody>
      </p:sp>
      <p:sp>
        <p:nvSpPr>
          <p:cNvPr id="12" name="Text Placeholder 7">
            <a:extLst>
              <a:ext uri="{FF2B5EF4-FFF2-40B4-BE49-F238E27FC236}">
                <a16:creationId xmlns:a16="http://schemas.microsoft.com/office/drawing/2014/main" id="{BDF32DB2-7359-CA47-9D2B-FC2E95C76AC4}"/>
              </a:ext>
            </a:extLst>
          </p:cNvPr>
          <p:cNvSpPr>
            <a:spLocks noGrp="1"/>
          </p:cNvSpPr>
          <p:nvPr>
            <p:ph type="body" sz="quarter" idx="12" hasCustomPrompt="1"/>
          </p:nvPr>
        </p:nvSpPr>
        <p:spPr>
          <a:xfrm>
            <a:off x="639386" y="4047725"/>
            <a:ext cx="9767782" cy="462998"/>
          </a:xfrm>
        </p:spPr>
        <p:txBody>
          <a:bodyPr tIns="108000" anchor="t">
            <a:spAutoFit/>
          </a:bodyPr>
          <a:lstStyle>
            <a:lvl1pPr marL="0" indent="0">
              <a:lnSpc>
                <a:spcPct val="100000"/>
              </a:lnSpc>
              <a:buNone/>
              <a:defRPr sz="2000" b="0" i="0">
                <a:solidFill>
                  <a:schemeClr val="tx1"/>
                </a:solidFill>
                <a:latin typeface="Equip Extended Thin" panose="02000503030000020004" pitchFamily="2" charset="77"/>
              </a:defRPr>
            </a:lvl1pPr>
          </a:lstStyle>
          <a:p>
            <a:pPr lvl="0"/>
            <a:r>
              <a:rPr lang="en-GB" dirty="0"/>
              <a:t>Edit description</a:t>
            </a:r>
          </a:p>
        </p:txBody>
      </p:sp>
    </p:spTree>
    <p:extLst>
      <p:ext uri="{BB962C8B-B14F-4D97-AF65-F5344CB8AC3E}">
        <p14:creationId xmlns:p14="http://schemas.microsoft.com/office/powerpoint/2010/main" val="6322855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2_Section Small Title Blue">
    <p:bg>
      <p:bgPr>
        <a:solidFill>
          <a:srgbClr val="09294D"/>
        </a:solidFill>
        <a:effectLst/>
      </p:bgPr>
    </p:bg>
    <p:spTree>
      <p:nvGrpSpPr>
        <p:cNvPr id="1" name=""/>
        <p:cNvGrpSpPr/>
        <p:nvPr/>
      </p:nvGrpSpPr>
      <p:grpSpPr>
        <a:xfrm>
          <a:off x="0" y="0"/>
          <a:ext cx="0" cy="0"/>
          <a:chOff x="0" y="0"/>
          <a:chExt cx="0" cy="0"/>
        </a:xfrm>
      </p:grpSpPr>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767782" cy="498475"/>
          </a:xfrm>
        </p:spPr>
        <p:txBody>
          <a:bodyPr anchor="ctr">
            <a:normAutofit/>
          </a:bodyPr>
          <a:lstStyle>
            <a:lvl1pPr marL="0" indent="0">
              <a:buNone/>
              <a:defRPr sz="1000" b="0" i="0">
                <a:solidFill>
                  <a:schemeClr val="bg1"/>
                </a:solidFill>
                <a:latin typeface="Equip Extended Light" panose="02000503000000020004" pitchFamily="2" charset="77"/>
              </a:defRPr>
            </a:lvl1pPr>
          </a:lstStyle>
          <a:p>
            <a:pPr lvl="0"/>
            <a:r>
              <a:rPr lang="en-GB" dirty="0"/>
              <a:t>Edit Footnote</a:t>
            </a:r>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77041" y="379903"/>
            <a:ext cx="813599" cy="715078"/>
          </a:xfrm>
          <a:prstGeom prst="rect">
            <a:avLst/>
          </a:prstGeom>
        </p:spPr>
      </p:pic>
      <p:sp>
        <p:nvSpPr>
          <p:cNvPr id="8" name="Title 1">
            <a:extLst>
              <a:ext uri="{FF2B5EF4-FFF2-40B4-BE49-F238E27FC236}">
                <a16:creationId xmlns:a16="http://schemas.microsoft.com/office/drawing/2014/main" id="{35A180E1-0906-AF4F-AD8C-D37F88FAE72A}"/>
              </a:ext>
            </a:extLst>
          </p:cNvPr>
          <p:cNvSpPr>
            <a:spLocks noGrp="1"/>
          </p:cNvSpPr>
          <p:nvPr>
            <p:ph type="title" hasCustomPrompt="1"/>
          </p:nvPr>
        </p:nvSpPr>
        <p:spPr>
          <a:xfrm>
            <a:off x="611120" y="2907905"/>
            <a:ext cx="9767782" cy="797078"/>
          </a:xfrm>
          <a:prstGeom prst="rect">
            <a:avLst/>
          </a:prstGeom>
        </p:spPr>
        <p:txBody>
          <a:bodyPr anchor="b">
            <a:spAutoFit/>
          </a:bodyPr>
          <a:lstStyle>
            <a:lvl1pPr>
              <a:lnSpc>
                <a:spcPct val="80000"/>
              </a:lnSpc>
              <a:defRPr sz="5400" b="1" i="0">
                <a:solidFill>
                  <a:schemeClr val="bg1"/>
                </a:solidFill>
                <a:latin typeface="Equip Extended" panose="02000503030000020004" pitchFamily="2" charset="77"/>
              </a:defRPr>
            </a:lvl1pPr>
          </a:lstStyle>
          <a:p>
            <a:r>
              <a:rPr lang="en-GB" dirty="0"/>
              <a:t>Edit title</a:t>
            </a:r>
            <a:endParaRPr lang="en-PT" dirty="0"/>
          </a:p>
        </p:txBody>
      </p:sp>
      <p:sp>
        <p:nvSpPr>
          <p:cNvPr id="12" name="Text Placeholder 7">
            <a:extLst>
              <a:ext uri="{FF2B5EF4-FFF2-40B4-BE49-F238E27FC236}">
                <a16:creationId xmlns:a16="http://schemas.microsoft.com/office/drawing/2014/main" id="{BDF32DB2-7359-CA47-9D2B-FC2E95C76AC4}"/>
              </a:ext>
            </a:extLst>
          </p:cNvPr>
          <p:cNvSpPr>
            <a:spLocks noGrp="1"/>
          </p:cNvSpPr>
          <p:nvPr>
            <p:ph type="body" sz="quarter" idx="12" hasCustomPrompt="1"/>
          </p:nvPr>
        </p:nvSpPr>
        <p:spPr>
          <a:xfrm>
            <a:off x="639386" y="4047725"/>
            <a:ext cx="9767782" cy="462998"/>
          </a:xfrm>
        </p:spPr>
        <p:txBody>
          <a:bodyPr tIns="108000" anchor="t">
            <a:spAutoFit/>
          </a:bodyPr>
          <a:lstStyle>
            <a:lvl1pPr marL="0" indent="0">
              <a:lnSpc>
                <a:spcPct val="100000"/>
              </a:lnSpc>
              <a:buNone/>
              <a:defRPr sz="2000" b="0" i="0">
                <a:solidFill>
                  <a:schemeClr val="bg1"/>
                </a:solidFill>
                <a:latin typeface="Equip Extended Thin" panose="02000503030000020004" pitchFamily="2" charset="77"/>
              </a:defRPr>
            </a:lvl1pPr>
          </a:lstStyle>
          <a:p>
            <a:pPr lvl="0"/>
            <a:r>
              <a:rPr lang="en-GB" dirty="0"/>
              <a:t>Edit description</a:t>
            </a:r>
          </a:p>
        </p:txBody>
      </p:sp>
    </p:spTree>
    <p:extLst>
      <p:ext uri="{BB962C8B-B14F-4D97-AF65-F5344CB8AC3E}">
        <p14:creationId xmlns:p14="http://schemas.microsoft.com/office/powerpoint/2010/main" val="3943759687"/>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D31B91D-EC1D-C843-823A-8776341F18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Mastertitelformat bearbeiten</a:t>
            </a:r>
            <a:endParaRPr lang="en-PT" dirty="0"/>
          </a:p>
        </p:txBody>
      </p:sp>
      <p:sp>
        <p:nvSpPr>
          <p:cNvPr id="3" name="Text Placeholder 2">
            <a:extLst>
              <a:ext uri="{FF2B5EF4-FFF2-40B4-BE49-F238E27FC236}">
                <a16:creationId xmlns:a16="http://schemas.microsoft.com/office/drawing/2014/main" id="{F6CC87E8-CF73-C446-AD4C-FCBF625077A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PT" dirty="0"/>
          </a:p>
        </p:txBody>
      </p:sp>
      <p:sp>
        <p:nvSpPr>
          <p:cNvPr id="4" name="Date Placeholder 3">
            <a:extLst>
              <a:ext uri="{FF2B5EF4-FFF2-40B4-BE49-F238E27FC236}">
                <a16:creationId xmlns:a16="http://schemas.microsoft.com/office/drawing/2014/main" id="{0A4DDBE4-667A-DD46-B17B-E7CB94041C8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100" b="0" i="0">
                <a:solidFill>
                  <a:schemeClr val="tx1"/>
                </a:solidFill>
                <a:latin typeface="Equip Light" panose="02000503000000020004" pitchFamily="2" charset="77"/>
              </a:defRPr>
            </a:lvl1pPr>
          </a:lstStyle>
          <a:p>
            <a:fld id="{EFC80696-FAF8-7A43-A227-9407CAA5A0D1}" type="datetimeFigureOut">
              <a:rPr lang="en-PT" smtClean="0"/>
              <a:pPr/>
              <a:t>10/21/23</a:t>
            </a:fld>
            <a:endParaRPr lang="en-PT" dirty="0"/>
          </a:p>
        </p:txBody>
      </p:sp>
      <p:sp>
        <p:nvSpPr>
          <p:cNvPr id="5" name="Footer Placeholder 4">
            <a:extLst>
              <a:ext uri="{FF2B5EF4-FFF2-40B4-BE49-F238E27FC236}">
                <a16:creationId xmlns:a16="http://schemas.microsoft.com/office/drawing/2014/main" id="{898C6307-2D61-374D-941C-ED8DED0E485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100" b="0" i="0">
                <a:solidFill>
                  <a:schemeClr val="tx1"/>
                </a:solidFill>
                <a:latin typeface="Equip Light" panose="02000503000000020004" pitchFamily="2" charset="77"/>
              </a:defRPr>
            </a:lvl1pPr>
          </a:lstStyle>
          <a:p>
            <a:endParaRPr lang="en-PT"/>
          </a:p>
        </p:txBody>
      </p:sp>
      <p:sp>
        <p:nvSpPr>
          <p:cNvPr id="6" name="Slide Number Placeholder 5">
            <a:extLst>
              <a:ext uri="{FF2B5EF4-FFF2-40B4-BE49-F238E27FC236}">
                <a16:creationId xmlns:a16="http://schemas.microsoft.com/office/drawing/2014/main" id="{031F51C9-0908-E04C-899D-AF69692CE79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100" b="0" i="0">
                <a:solidFill>
                  <a:schemeClr val="tx1"/>
                </a:solidFill>
                <a:latin typeface="Equip Light" panose="02000503000000020004" pitchFamily="2" charset="77"/>
              </a:defRPr>
            </a:lvl1pPr>
          </a:lstStyle>
          <a:p>
            <a:fld id="{94EE45FB-11CC-594D-B3F6-AACB8EE154A1}" type="slidenum">
              <a:rPr lang="en-PT" smtClean="0"/>
              <a:pPr/>
              <a:t>‹#›</a:t>
            </a:fld>
            <a:endParaRPr lang="en-PT"/>
          </a:p>
        </p:txBody>
      </p:sp>
    </p:spTree>
    <p:extLst>
      <p:ext uri="{BB962C8B-B14F-4D97-AF65-F5344CB8AC3E}">
        <p14:creationId xmlns:p14="http://schemas.microsoft.com/office/powerpoint/2010/main" val="1790122758"/>
      </p:ext>
    </p:extLst>
  </p:cSld>
  <p:clrMap bg1="lt1" tx1="dk1" bg2="lt2" tx2="dk2" accent1="accent1" accent2="accent2" accent3="accent3" accent4="accent4" accent5="accent5" accent6="accent6" hlink="hlink" folHlink="folHlink"/>
  <p:sldLayoutIdLst>
    <p:sldLayoutId id="2147483649" r:id="rId1"/>
    <p:sldLayoutId id="2147483692" r:id="rId2"/>
    <p:sldLayoutId id="2147483728" r:id="rId3"/>
    <p:sldLayoutId id="2147483684" r:id="rId4"/>
    <p:sldLayoutId id="2147483663" r:id="rId5"/>
    <p:sldLayoutId id="2147483729" r:id="rId6"/>
    <p:sldLayoutId id="2147483662" r:id="rId7"/>
    <p:sldLayoutId id="2147483661" r:id="rId8"/>
    <p:sldLayoutId id="2147483688" r:id="rId9"/>
    <p:sldLayoutId id="2147483731" r:id="rId10"/>
    <p:sldLayoutId id="2147483689" r:id="rId11"/>
    <p:sldLayoutId id="2147483660" r:id="rId12"/>
    <p:sldLayoutId id="2147483739" r:id="rId13"/>
    <p:sldLayoutId id="2147483697" r:id="rId14"/>
    <p:sldLayoutId id="2147483698" r:id="rId15"/>
    <p:sldLayoutId id="2147483682" r:id="rId16"/>
    <p:sldLayoutId id="2147483741" r:id="rId17"/>
    <p:sldLayoutId id="2147483696" r:id="rId18"/>
    <p:sldLayoutId id="2147483733" r:id="rId19"/>
    <p:sldLayoutId id="2147483701" r:id="rId20"/>
    <p:sldLayoutId id="2147483702" r:id="rId21"/>
    <p:sldLayoutId id="2147483703" r:id="rId22"/>
    <p:sldLayoutId id="2147483711" r:id="rId23"/>
    <p:sldLayoutId id="2147483712" r:id="rId24"/>
    <p:sldLayoutId id="2147483707" r:id="rId25"/>
    <p:sldLayoutId id="2147483708" r:id="rId26"/>
    <p:sldLayoutId id="2147483705" r:id="rId27"/>
    <p:sldLayoutId id="2147483706" r:id="rId28"/>
    <p:sldLayoutId id="2147483709" r:id="rId29"/>
    <p:sldLayoutId id="2147483710" r:id="rId30"/>
    <p:sldLayoutId id="2147483685" r:id="rId31"/>
    <p:sldLayoutId id="2147483719" r:id="rId32"/>
    <p:sldLayoutId id="2147483681" r:id="rId33"/>
    <p:sldLayoutId id="2147483740" r:id="rId34"/>
    <p:sldLayoutId id="2147483678" r:id="rId35"/>
    <p:sldLayoutId id="2147483720" r:id="rId36"/>
    <p:sldLayoutId id="2147483679" r:id="rId37"/>
    <p:sldLayoutId id="2147483680" r:id="rId38"/>
    <p:sldLayoutId id="2147483715" r:id="rId39"/>
    <p:sldLayoutId id="2147483716" r:id="rId40"/>
    <p:sldLayoutId id="2147483717" r:id="rId41"/>
    <p:sldLayoutId id="2147483722" r:id="rId42"/>
    <p:sldLayoutId id="2147483723" r:id="rId43"/>
    <p:sldLayoutId id="2147483727" r:id="rId44"/>
    <p:sldLayoutId id="2147483724" r:id="rId45"/>
    <p:sldLayoutId id="2147483736" r:id="rId46"/>
    <p:sldLayoutId id="2147483725" r:id="rId47"/>
    <p:sldLayoutId id="2147483726" r:id="rId48"/>
    <p:sldLayoutId id="2147483737" r:id="rId49"/>
    <p:sldLayoutId id="2147483721" r:id="rId50"/>
    <p:sldLayoutId id="2147483686" r:id="rId51"/>
    <p:sldLayoutId id="2147483687" r:id="rId52"/>
  </p:sldLayoutIdLst>
  <p:txStyles>
    <p:titleStyle>
      <a:lvl1pPr algn="l" defTabSz="914400" rtl="0" eaLnBrk="1" latinLnBrk="0" hangingPunct="1">
        <a:lnSpc>
          <a:spcPct val="90000"/>
        </a:lnSpc>
        <a:spcBef>
          <a:spcPct val="0"/>
        </a:spcBef>
        <a:buNone/>
        <a:defRPr sz="3200" b="1" i="0" kern="1200">
          <a:solidFill>
            <a:srgbClr val="06041F"/>
          </a:solidFill>
          <a:latin typeface="Equip Extended" panose="02000503030000020004" pitchFamily="2" charset="77"/>
          <a:ea typeface="+mj-ea"/>
          <a:cs typeface="+mj-cs"/>
        </a:defRPr>
      </a:lvl1pPr>
    </p:titleStyle>
    <p:body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000" b="0" i="0" kern="1200">
          <a:solidFill>
            <a:srgbClr val="06041F"/>
          </a:solidFill>
          <a:latin typeface="Equip Medium" panose="02000503030000020004" pitchFamily="2" charset="77"/>
          <a:ea typeface="+mn-ea"/>
          <a:cs typeface="+mn-cs"/>
        </a:defRPr>
      </a:lvl1pPr>
      <a:lvl2pPr marL="685800" indent="-228600" algn="l" defTabSz="914400" rtl="0" eaLnBrk="1" latinLnBrk="0" hangingPunct="1">
        <a:lnSpc>
          <a:spcPct val="90000"/>
        </a:lnSpc>
        <a:spcBef>
          <a:spcPts val="500"/>
        </a:spcBef>
        <a:buClr>
          <a:srgbClr val="00DBA9"/>
        </a:buClr>
        <a:buFont typeface="Arial" panose="020B0604020202020204" pitchFamily="34" charset="0"/>
        <a:buChar char="•"/>
        <a:defRPr sz="1800" b="0" i="0" kern="1200">
          <a:solidFill>
            <a:srgbClr val="06041F"/>
          </a:solidFill>
          <a:latin typeface="Equip" panose="02000503030000020004" pitchFamily="2" charset="77"/>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1600" b="0" i="0" kern="1200">
          <a:solidFill>
            <a:srgbClr val="06041F"/>
          </a:solidFill>
          <a:latin typeface="Equip" panose="02000503030000020004" pitchFamily="2" charset="77"/>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400" b="0" i="0" kern="1200">
          <a:solidFill>
            <a:srgbClr val="06041F"/>
          </a:solidFill>
          <a:latin typeface="Equip Light" panose="02000503000000020004" pitchFamily="2" charset="77"/>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200" b="0" i="0" kern="1200">
          <a:solidFill>
            <a:srgbClr val="06041F"/>
          </a:solidFill>
          <a:latin typeface="Equip Light" panose="02000503000000020004"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aws.amazon.com/security/security-bulletins/?card-body.sort-by=item.additionalFields.bulletinDateSort&amp;card-body.sort-order=desc&amp;awsf.bulletins-year=year%232009%7Cyear%232022&amp;awsf.bulletins-flag=*all" TargetMode="External"/><Relationship Id="rId2" Type="http://schemas.openxmlformats.org/officeDocument/2006/relationships/hyperlink" Target="https://docs.aws.amazon.com/wellarchitected/latest/security-pillar/shared-responsibility.html" TargetMode="External"/><Relationship Id="rId1" Type="http://schemas.openxmlformats.org/officeDocument/2006/relationships/slideLayout" Target="../slideLayouts/slideLayout6.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jpeg"/></Relationships>
</file>

<file path=ppt/slides/_rels/slide1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8" Type="http://schemas.openxmlformats.org/officeDocument/2006/relationships/hyperlink" Target="https://learngitbranching.js.org/" TargetMode="External"/><Relationship Id="rId3" Type="http://schemas.openxmlformats.org/officeDocument/2006/relationships/hyperlink" Target="https://codeforces.com/problemset?order=BY_RATING_DESC" TargetMode="External"/><Relationship Id="rId7" Type="http://schemas.openxmlformats.org/officeDocument/2006/relationships/hyperlink" Target="https://flexboxfroggy.com/" TargetMode="External"/><Relationship Id="rId2" Type="http://schemas.openxmlformats.org/officeDocument/2006/relationships/hyperlink" Target="https://adventofcode.com/" TargetMode="External"/><Relationship Id="rId1" Type="http://schemas.openxmlformats.org/officeDocument/2006/relationships/slideLayout" Target="../slideLayouts/slideLayout4.xml"/><Relationship Id="rId6" Type="http://schemas.openxmlformats.org/officeDocument/2006/relationships/hyperlink" Target="https://cssbattle.dev/" TargetMode="External"/><Relationship Id="rId5" Type="http://schemas.openxmlformats.org/officeDocument/2006/relationships/hyperlink" Target="https://www.openvim.com/" TargetMode="External"/><Relationship Id="rId10" Type="http://schemas.openxmlformats.org/officeDocument/2006/relationships/hyperlink" Target="https://training.play-with-kubernetes.com/kubernetes-workshop/" TargetMode="External"/><Relationship Id="rId4" Type="http://schemas.openxmlformats.org/officeDocument/2006/relationships/hyperlink" Target="https://www.hackerrank.com/domains/shell" TargetMode="External"/><Relationship Id="rId9" Type="http://schemas.openxmlformats.org/officeDocument/2006/relationships/hyperlink" Target="https://www.docker.com/play-with-docker/"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s://youtu.be/acIntRLxxm0" TargetMode="External"/><Relationship Id="rId2" Type="http://schemas.openxmlformats.org/officeDocument/2006/relationships/hyperlink" Target="https://github.com/marcel-dempers/my-desktop/tree/master/dockerfiles" TargetMode="External"/><Relationship Id="rId1" Type="http://schemas.openxmlformats.org/officeDocument/2006/relationships/slideLayout" Target="../slideLayouts/slideLayout5.xml"/><Relationship Id="rId5" Type="http://schemas.openxmlformats.org/officeDocument/2006/relationships/image" Target="../media/image30.png"/><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ghebu/MariusLaboratory" TargetMode="External"/><Relationship Id="rId2" Type="http://schemas.openxmlformats.org/officeDocument/2006/relationships/hyperlink" Target="https://github.com/ghebu/noaptea-companiilor23" TargetMode="External"/><Relationship Id="rId1" Type="http://schemas.openxmlformats.org/officeDocument/2006/relationships/slideLayout" Target="../slideLayouts/slideLayout13.xml"/><Relationship Id="rId4" Type="http://schemas.openxmlformats.org/officeDocument/2006/relationships/image" Target="../media/image31.jpe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hyperlink" Target="https://landscape.cncf.io/" TargetMode="External"/><Relationship Id="rId2" Type="http://schemas.openxmlformats.org/officeDocument/2006/relationships/hyperlink" Target="https://roadmap.sh/devops" TargetMode="Externa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D5275-17A3-474C-9F7F-D4534485A6C2}"/>
              </a:ext>
            </a:extLst>
          </p:cNvPr>
          <p:cNvSpPr>
            <a:spLocks noGrp="1"/>
          </p:cNvSpPr>
          <p:nvPr>
            <p:ph type="title"/>
          </p:nvPr>
        </p:nvSpPr>
        <p:spPr>
          <a:xfrm>
            <a:off x="947437" y="1596587"/>
            <a:ext cx="11244563" cy="1860894"/>
          </a:xfrm>
        </p:spPr>
        <p:txBody>
          <a:bodyPr/>
          <a:lstStyle/>
          <a:p>
            <a:pPr algn="ctr"/>
            <a:r>
              <a:rPr lang="en-US" sz="6000" dirty="0"/>
              <a:t>DevOps Intro</a:t>
            </a:r>
            <a:br>
              <a:rPr lang="en-US" sz="6000" dirty="0"/>
            </a:br>
            <a:br>
              <a:rPr lang="en-US" sz="6000" dirty="0"/>
            </a:br>
            <a:r>
              <a:rPr lang="en-US" sz="4000" dirty="0"/>
              <a:t>How to become a power user</a:t>
            </a:r>
            <a:endParaRPr lang="en-PT" sz="4000"/>
          </a:p>
        </p:txBody>
      </p:sp>
    </p:spTree>
    <p:extLst>
      <p:ext uri="{BB962C8B-B14F-4D97-AF65-F5344CB8AC3E}">
        <p14:creationId xmlns:p14="http://schemas.microsoft.com/office/powerpoint/2010/main" val="7112722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71DD2DC-946C-E547-BF12-14189AE04111}"/>
              </a:ext>
            </a:extLst>
          </p:cNvPr>
          <p:cNvSpPr>
            <a:spLocks noGrp="1"/>
          </p:cNvSpPr>
          <p:nvPr>
            <p:ph type="title"/>
          </p:nvPr>
        </p:nvSpPr>
        <p:spPr>
          <a:xfrm>
            <a:off x="10208748" y="468884"/>
            <a:ext cx="9767782" cy="483850"/>
          </a:xfrm>
        </p:spPr>
        <p:txBody>
          <a:bodyPr/>
          <a:lstStyle/>
          <a:p>
            <a:r>
              <a:rPr lang="en-US" sz="3000" dirty="0"/>
              <a:t>Security</a:t>
            </a:r>
            <a:endParaRPr lang="en-PT" sz="3000"/>
          </a:p>
        </p:txBody>
      </p:sp>
      <p:sp>
        <p:nvSpPr>
          <p:cNvPr id="5" name="TextBox 4">
            <a:extLst>
              <a:ext uri="{FF2B5EF4-FFF2-40B4-BE49-F238E27FC236}">
                <a16:creationId xmlns:a16="http://schemas.microsoft.com/office/drawing/2014/main" id="{CF0238AD-6700-2ABA-FF08-C24AB40393C8}"/>
              </a:ext>
            </a:extLst>
          </p:cNvPr>
          <p:cNvSpPr txBox="1"/>
          <p:nvPr/>
        </p:nvSpPr>
        <p:spPr>
          <a:xfrm>
            <a:off x="910974" y="1669026"/>
            <a:ext cx="8730723" cy="3970318"/>
          </a:xfrm>
          <a:prstGeom prst="rect">
            <a:avLst/>
          </a:prstGeom>
          <a:noFill/>
        </p:spPr>
        <p:txBody>
          <a:bodyPr wrap="none" rtlCol="0">
            <a:spAutoFit/>
          </a:bodyPr>
          <a:lstStyle/>
          <a:p>
            <a:r>
              <a:rPr lang="en-RO" b="1" dirty="0"/>
              <a:t>Security recommendations in</a:t>
            </a:r>
            <a:r>
              <a:rPr lang="en-GB" b="1" dirty="0"/>
              <a:t> t</a:t>
            </a:r>
            <a:r>
              <a:rPr lang="en-RO" b="1" dirty="0"/>
              <a:t>he Cloud: </a:t>
            </a:r>
          </a:p>
          <a:p>
            <a:endParaRPr lang="en-RO" b="1" dirty="0"/>
          </a:p>
          <a:p>
            <a:pPr marL="285750" indent="-285750">
              <a:buFontTx/>
              <a:buChar char="-"/>
            </a:pPr>
            <a:r>
              <a:rPr lang="en-RO" dirty="0"/>
              <a:t>Strong password for root user.</a:t>
            </a:r>
          </a:p>
          <a:p>
            <a:pPr marL="285750" indent="-285750">
              <a:buFontTx/>
              <a:buChar char="-"/>
            </a:pPr>
            <a:r>
              <a:rPr lang="en-RO" dirty="0"/>
              <a:t>Enable MFA.</a:t>
            </a:r>
          </a:p>
          <a:p>
            <a:pPr marL="285750" indent="-285750">
              <a:buFontTx/>
              <a:buChar char="-"/>
            </a:pPr>
            <a:r>
              <a:rPr lang="en-RO" dirty="0"/>
              <a:t>Password expiration for users.</a:t>
            </a:r>
          </a:p>
          <a:p>
            <a:pPr marL="285750" indent="-285750">
              <a:buFontTx/>
              <a:buChar char="-"/>
            </a:pPr>
            <a:r>
              <a:rPr lang="en-RO" dirty="0"/>
              <a:t>Prevent password re-use.</a:t>
            </a:r>
          </a:p>
          <a:p>
            <a:pPr marL="285750" indent="-285750">
              <a:buFontTx/>
              <a:buChar char="-"/>
            </a:pPr>
            <a:r>
              <a:rPr lang="en-RO" dirty="0"/>
              <a:t>Use instance profiles/roles to manage permissions for users and AWS services.</a:t>
            </a:r>
          </a:p>
          <a:p>
            <a:pPr marL="285750" indent="-285750">
              <a:buFontTx/>
              <a:buChar char="-"/>
            </a:pPr>
            <a:r>
              <a:rPr lang="en-RO" dirty="0"/>
              <a:t>Create another user with the right permissions for your daily endeavours. </a:t>
            </a:r>
          </a:p>
          <a:p>
            <a:pPr marL="285750" indent="-285750">
              <a:buFontTx/>
              <a:buChar char="-"/>
            </a:pPr>
            <a:r>
              <a:rPr lang="en-GB" dirty="0"/>
              <a:t>The Principle of Least Privilege.</a:t>
            </a:r>
          </a:p>
          <a:p>
            <a:pPr marL="285750" indent="-285750">
              <a:buFontTx/>
              <a:buChar char="-"/>
            </a:pPr>
            <a:r>
              <a:rPr lang="en-RO" dirty="0"/>
              <a:t>Rotate passwords and API Keys.</a:t>
            </a:r>
          </a:p>
          <a:p>
            <a:pPr marL="285750" indent="-285750">
              <a:buFontTx/>
              <a:buChar char="-"/>
            </a:pPr>
            <a:r>
              <a:rPr lang="en-RO" dirty="0">
                <a:hlinkClick r:id="rId2"/>
              </a:rPr>
              <a:t>Shared respons</a:t>
            </a:r>
            <a:r>
              <a:rPr lang="en-GB" dirty="0" err="1">
                <a:hlinkClick r:id="rId2"/>
              </a:rPr>
              <a:t>i</a:t>
            </a:r>
            <a:r>
              <a:rPr lang="en-RO" dirty="0">
                <a:hlinkClick r:id="rId2"/>
              </a:rPr>
              <a:t>bility model</a:t>
            </a:r>
            <a:r>
              <a:rPr lang="en-RO" dirty="0"/>
              <a:t>.</a:t>
            </a:r>
          </a:p>
          <a:p>
            <a:pPr marL="285750" indent="-285750">
              <a:buFontTx/>
              <a:buChar char="-"/>
            </a:pPr>
            <a:r>
              <a:rPr lang="en-RO" dirty="0"/>
              <a:t>Check Trusted Advisor and Security Hub.</a:t>
            </a:r>
          </a:p>
          <a:p>
            <a:pPr marL="285750" indent="-285750">
              <a:buFontTx/>
              <a:buChar char="-"/>
            </a:pPr>
            <a:r>
              <a:rPr lang="en-RO" dirty="0">
                <a:hlinkClick r:id="rId3"/>
              </a:rPr>
              <a:t>Keep up to date with security threats </a:t>
            </a:r>
            <a:r>
              <a:rPr lang="en-RO" dirty="0"/>
              <a:t>.</a:t>
            </a:r>
          </a:p>
          <a:p>
            <a:endParaRPr lang="en-RO" dirty="0"/>
          </a:p>
        </p:txBody>
      </p:sp>
      <p:pic>
        <p:nvPicPr>
          <p:cNvPr id="4098" name="Picture 2" descr="AWS logo - VoiceFoundry">
            <a:extLst>
              <a:ext uri="{FF2B5EF4-FFF2-40B4-BE49-F238E27FC236}">
                <a16:creationId xmlns:a16="http://schemas.microsoft.com/office/drawing/2014/main" id="{6C123872-E3A2-A402-EE05-288C4464517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2116" y="6145160"/>
            <a:ext cx="777840" cy="437535"/>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a:extLst>
              <a:ext uri="{FF2B5EF4-FFF2-40B4-BE49-F238E27FC236}">
                <a16:creationId xmlns:a16="http://schemas.microsoft.com/office/drawing/2014/main" id="{F3E8A3A4-4DD9-7F90-1619-94E118A56A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93045" y="6076589"/>
            <a:ext cx="1988067" cy="574676"/>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Google-Cloud-Platform-GCP-Logo - Serviops Solutions Inc.">
            <a:extLst>
              <a:ext uri="{FF2B5EF4-FFF2-40B4-BE49-F238E27FC236}">
                <a16:creationId xmlns:a16="http://schemas.microsoft.com/office/drawing/2014/main" id="{6B7D1067-79B8-97F8-6D2C-EE7D101B460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22865" y="5946877"/>
            <a:ext cx="1689020" cy="83409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3762DF76-1DCD-3758-E82A-B477DC203880}"/>
              </a:ext>
            </a:extLst>
          </p:cNvPr>
          <p:cNvSpPr txBox="1"/>
          <p:nvPr/>
        </p:nvSpPr>
        <p:spPr>
          <a:xfrm>
            <a:off x="7784327" y="5639344"/>
            <a:ext cx="4280467" cy="369332"/>
          </a:xfrm>
          <a:prstGeom prst="rect">
            <a:avLst/>
          </a:prstGeom>
          <a:noFill/>
        </p:spPr>
        <p:txBody>
          <a:bodyPr wrap="none" rtlCol="0">
            <a:spAutoFit/>
          </a:bodyPr>
          <a:lstStyle/>
          <a:p>
            <a:r>
              <a:rPr lang="en-RO" dirty="0"/>
              <a:t>Watch out it can get expensive quickly!</a:t>
            </a:r>
          </a:p>
        </p:txBody>
      </p:sp>
    </p:spTree>
    <p:extLst>
      <p:ext uri="{BB962C8B-B14F-4D97-AF65-F5344CB8AC3E}">
        <p14:creationId xmlns:p14="http://schemas.microsoft.com/office/powerpoint/2010/main" val="40018620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6FFAB44C-418E-634C-6141-E488B1363709}"/>
              </a:ext>
            </a:extLst>
          </p:cNvPr>
          <p:cNvSpPr>
            <a:spLocks noGrp="1"/>
          </p:cNvSpPr>
          <p:nvPr>
            <p:ph type="title"/>
          </p:nvPr>
        </p:nvSpPr>
        <p:spPr>
          <a:xfrm>
            <a:off x="9253594" y="304695"/>
            <a:ext cx="10905066" cy="1135737"/>
          </a:xfrm>
        </p:spPr>
        <p:txBody>
          <a:bodyPr vert="horz" lIns="91440" tIns="45720" rIns="91440" bIns="45720" rtlCol="0" anchor="ctr">
            <a:normAutofit/>
          </a:bodyPr>
          <a:lstStyle/>
          <a:p>
            <a:pPr>
              <a:lnSpc>
                <a:spcPct val="90000"/>
              </a:lnSpc>
            </a:pPr>
            <a:r>
              <a:rPr lang="en-US" sz="3000" kern="1200" dirty="0">
                <a:solidFill>
                  <a:schemeClr val="tx1"/>
                </a:solidFill>
                <a:latin typeface="+mj-lt"/>
                <a:ea typeface="+mj-ea"/>
                <a:cs typeface="+mj-cs"/>
              </a:rPr>
              <a:t>What is CICD?</a:t>
            </a:r>
          </a:p>
        </p:txBody>
      </p:sp>
      <p:pic>
        <p:nvPicPr>
          <p:cNvPr id="6" name="Picture 4" descr="Cicd lifecycle">
            <a:extLst>
              <a:ext uri="{FF2B5EF4-FFF2-40B4-BE49-F238E27FC236}">
                <a16:creationId xmlns:a16="http://schemas.microsoft.com/office/drawing/2014/main" id="{EFE402C6-A79E-0888-6C7D-907E560082F4}"/>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209786" y="1589878"/>
            <a:ext cx="6853431" cy="4163459"/>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2C9C68ED-23E2-DB61-4191-D5DA027502E9}"/>
              </a:ext>
            </a:extLst>
          </p:cNvPr>
          <p:cNvSpPr txBox="1"/>
          <p:nvPr/>
        </p:nvSpPr>
        <p:spPr>
          <a:xfrm>
            <a:off x="398932" y="1514238"/>
            <a:ext cx="4810854" cy="5262979"/>
          </a:xfrm>
          <a:prstGeom prst="rect">
            <a:avLst/>
          </a:prstGeom>
          <a:noFill/>
        </p:spPr>
        <p:txBody>
          <a:bodyPr wrap="square" rtlCol="0">
            <a:spAutoFit/>
          </a:bodyPr>
          <a:lstStyle/>
          <a:p>
            <a:pPr algn="l"/>
            <a:r>
              <a:rPr lang="en-GB" sz="1600" b="1" i="0" dirty="0">
                <a:effectLst/>
                <a:cs typeface="Times New Roman" panose="02020603050405020304" pitchFamily="18" charset="0"/>
              </a:rPr>
              <a:t>CI - Continuous Improvement</a:t>
            </a:r>
          </a:p>
          <a:p>
            <a:pPr algn="l"/>
            <a:r>
              <a:rPr lang="en-GB" sz="1600" b="0" i="0" dirty="0">
                <a:effectLst/>
                <a:cs typeface="Times New Roman" panose="02020603050405020304" pitchFamily="18" charset="0"/>
              </a:rPr>
              <a:t>Continuous Improvement → is the part which takes care of shipping quality code fast by leveraging tests, builds all bundled in the magic of automation.</a:t>
            </a:r>
          </a:p>
          <a:p>
            <a:pPr algn="l"/>
            <a:endParaRPr lang="en-GB" sz="1600" b="0" i="0" dirty="0">
              <a:effectLst/>
              <a:cs typeface="Times New Roman" panose="02020603050405020304" pitchFamily="18" charset="0"/>
            </a:endParaRPr>
          </a:p>
          <a:p>
            <a:pPr algn="l"/>
            <a:r>
              <a:rPr lang="en-GB" sz="1600" b="1" i="0" dirty="0">
                <a:effectLst/>
                <a:cs typeface="Times New Roman" panose="02020603050405020304" pitchFamily="18" charset="0"/>
              </a:rPr>
              <a:t>CD - Continuous Deployment/Delivery</a:t>
            </a:r>
          </a:p>
          <a:p>
            <a:pPr algn="l"/>
            <a:r>
              <a:rPr lang="en-GB" sz="1600" b="0" i="0" dirty="0">
                <a:effectLst/>
                <a:cs typeface="Times New Roman" panose="02020603050405020304" pitchFamily="18" charset="0"/>
              </a:rPr>
              <a:t>Continuous Deployment → is the process of moving software that has been built and tested successfully into production.</a:t>
            </a:r>
          </a:p>
          <a:p>
            <a:pPr algn="l"/>
            <a:endParaRPr lang="en-GB" sz="1600" b="0" i="0" dirty="0">
              <a:effectLst/>
              <a:cs typeface="Times New Roman" panose="02020603050405020304" pitchFamily="18" charset="0"/>
            </a:endParaRPr>
          </a:p>
          <a:p>
            <a:pPr algn="l"/>
            <a:r>
              <a:rPr lang="en-GB" sz="1600" b="0" i="0" dirty="0">
                <a:effectLst/>
                <a:cs typeface="Times New Roman" panose="02020603050405020304" pitchFamily="18" charset="0"/>
              </a:rPr>
              <a:t>Continuous Delivery → is an approach which incorporates the concepts of continuous integration, automated testing and continuous deployment. </a:t>
            </a:r>
          </a:p>
          <a:p>
            <a:pPr algn="l"/>
            <a:endParaRPr lang="en-GB" sz="1600" dirty="0">
              <a:cs typeface="Times New Roman" panose="02020603050405020304" pitchFamily="18" charset="0"/>
            </a:endParaRPr>
          </a:p>
          <a:p>
            <a:pPr algn="l"/>
            <a:r>
              <a:rPr lang="en-GB" sz="1600" b="0" i="0" dirty="0">
                <a:effectLst/>
                <a:cs typeface="Times New Roman" panose="02020603050405020304" pitchFamily="18" charset="0"/>
              </a:rPr>
              <a:t>The difference between continuous delivery and deployment is that business teams may decide not to release software into production with continuous delivery due to various reasons.</a:t>
            </a:r>
          </a:p>
          <a:p>
            <a:endParaRPr lang="en-RO" sz="1600" dirty="0">
              <a:cs typeface="Times New Roman" panose="02020603050405020304" pitchFamily="18" charset="0"/>
            </a:endParaRPr>
          </a:p>
        </p:txBody>
      </p:sp>
    </p:spTree>
    <p:extLst>
      <p:ext uri="{BB962C8B-B14F-4D97-AF65-F5344CB8AC3E}">
        <p14:creationId xmlns:p14="http://schemas.microsoft.com/office/powerpoint/2010/main" val="27231534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DEED90-E878-CA46-8B62-8775C1A225B3}"/>
              </a:ext>
            </a:extLst>
          </p:cNvPr>
          <p:cNvSpPr>
            <a:spLocks noGrp="1"/>
          </p:cNvSpPr>
          <p:nvPr>
            <p:ph type="title"/>
          </p:nvPr>
        </p:nvSpPr>
        <p:spPr>
          <a:xfrm>
            <a:off x="8669107" y="420787"/>
            <a:ext cx="9767782" cy="483850"/>
          </a:xfrm>
        </p:spPr>
        <p:txBody>
          <a:bodyPr/>
          <a:lstStyle/>
          <a:p>
            <a:r>
              <a:rPr lang="en-US" sz="3000" dirty="0"/>
              <a:t>Learning hacks</a:t>
            </a:r>
            <a:endParaRPr lang="en-PT" sz="3000"/>
          </a:p>
        </p:txBody>
      </p:sp>
      <p:sp>
        <p:nvSpPr>
          <p:cNvPr id="2" name="TextBox 1">
            <a:extLst>
              <a:ext uri="{FF2B5EF4-FFF2-40B4-BE49-F238E27FC236}">
                <a16:creationId xmlns:a16="http://schemas.microsoft.com/office/drawing/2014/main" id="{19338F24-E3CF-4B31-E26B-534C115D25B0}"/>
              </a:ext>
            </a:extLst>
          </p:cNvPr>
          <p:cNvSpPr txBox="1"/>
          <p:nvPr/>
        </p:nvSpPr>
        <p:spPr>
          <a:xfrm>
            <a:off x="834887" y="1610063"/>
            <a:ext cx="8860631" cy="4985980"/>
          </a:xfrm>
          <a:prstGeom prst="rect">
            <a:avLst/>
          </a:prstGeom>
          <a:noFill/>
        </p:spPr>
        <p:txBody>
          <a:bodyPr wrap="none" rtlCol="0">
            <a:spAutoFit/>
          </a:bodyPr>
          <a:lstStyle/>
          <a:p>
            <a:pPr marL="342900" indent="-342900">
              <a:buFont typeface="Wingdings" pitchFamily="2" charset="2"/>
              <a:buChar char="§"/>
            </a:pPr>
            <a:r>
              <a:rPr lang="en-GB" dirty="0"/>
              <a:t>Participate in challenges  </a:t>
            </a:r>
          </a:p>
          <a:p>
            <a:pPr marL="742950" lvl="1" indent="-285750">
              <a:buFontTx/>
              <a:buChar char="-"/>
            </a:pPr>
            <a:r>
              <a:rPr lang="en-GB" dirty="0"/>
              <a:t> </a:t>
            </a:r>
            <a:r>
              <a:rPr lang="en-GB" dirty="0">
                <a:hlinkClick r:id="rId2"/>
              </a:rPr>
              <a:t>https://adventofcode.com/</a:t>
            </a:r>
            <a:endParaRPr lang="en-GB" dirty="0"/>
          </a:p>
          <a:p>
            <a:pPr marL="742950" lvl="1" indent="-285750">
              <a:buFontTx/>
              <a:buChar char="-"/>
            </a:pPr>
            <a:r>
              <a:rPr lang="en-GB" dirty="0"/>
              <a:t>Capture the flag events</a:t>
            </a:r>
          </a:p>
          <a:p>
            <a:pPr marL="742950" lvl="1" indent="-285750">
              <a:buFontTx/>
              <a:buChar char="-"/>
            </a:pPr>
            <a:r>
              <a:rPr lang="en-GB" dirty="0">
                <a:hlinkClick r:id="rId3"/>
              </a:rPr>
              <a:t>https://codeforces.com/problemset?order=BY_RATING_DESC</a:t>
            </a:r>
            <a:r>
              <a:rPr lang="en-GB" dirty="0"/>
              <a:t> </a:t>
            </a:r>
          </a:p>
          <a:p>
            <a:pPr marL="285750" indent="-285750">
              <a:buFontTx/>
              <a:buChar char="-"/>
            </a:pPr>
            <a:endParaRPr lang="en-GB" dirty="0"/>
          </a:p>
          <a:p>
            <a:pPr marL="342900" indent="-342900">
              <a:buFont typeface="Wingdings" pitchFamily="2" charset="2"/>
              <a:buChar char="§"/>
            </a:pPr>
            <a:r>
              <a:rPr lang="en-GB" dirty="0"/>
              <a:t>Make it fun by playing games </a:t>
            </a:r>
            <a:r>
              <a:rPr lang="en-RO" dirty="0"/>
              <a:t> </a:t>
            </a:r>
          </a:p>
          <a:p>
            <a:pPr marL="742950" lvl="1" indent="-285750">
              <a:buFontTx/>
              <a:buChar char="-"/>
            </a:pPr>
            <a:r>
              <a:rPr lang="en-GB" dirty="0">
                <a:hlinkClick r:id="rId4"/>
              </a:rPr>
              <a:t>https://www.hackerrank.com/domains/shell</a:t>
            </a:r>
            <a:r>
              <a:rPr lang="en-GB" dirty="0"/>
              <a:t> </a:t>
            </a:r>
            <a:r>
              <a:rPr lang="en-GB" sz="1200" dirty="0"/>
              <a:t>(Linux)</a:t>
            </a:r>
            <a:endParaRPr lang="en-RO" sz="1200" dirty="0"/>
          </a:p>
          <a:p>
            <a:pPr marL="742950" lvl="1" indent="-285750">
              <a:buFontTx/>
              <a:buChar char="-"/>
            </a:pPr>
            <a:r>
              <a:rPr lang="en-GB" dirty="0">
                <a:hlinkClick r:id="rId5"/>
              </a:rPr>
              <a:t>https://www.openvim.com/</a:t>
            </a:r>
            <a:r>
              <a:rPr lang="en-RO" dirty="0"/>
              <a:t>  </a:t>
            </a:r>
            <a:r>
              <a:rPr lang="en-RO" sz="1200" dirty="0"/>
              <a:t>(VIM - Linux Text Editor)</a:t>
            </a:r>
          </a:p>
          <a:p>
            <a:pPr marL="742950" lvl="1" indent="-285750">
              <a:buFontTx/>
              <a:buChar char="-"/>
            </a:pPr>
            <a:r>
              <a:rPr lang="en-GB" dirty="0">
                <a:hlinkClick r:id="rId6"/>
              </a:rPr>
              <a:t>https://cssbattle.dev/</a:t>
            </a:r>
            <a:r>
              <a:rPr lang="en-RO" dirty="0"/>
              <a:t> </a:t>
            </a:r>
            <a:r>
              <a:rPr lang="en-RO" sz="1200" dirty="0"/>
              <a:t>or</a:t>
            </a:r>
            <a:r>
              <a:rPr lang="en-RO" dirty="0"/>
              <a:t> </a:t>
            </a:r>
            <a:r>
              <a:rPr lang="en-GB" dirty="0">
                <a:hlinkClick r:id="rId7"/>
              </a:rPr>
              <a:t>https://</a:t>
            </a:r>
            <a:r>
              <a:rPr lang="en-GB" dirty="0" err="1">
                <a:hlinkClick r:id="rId7"/>
              </a:rPr>
              <a:t>flexboxfroggy.com</a:t>
            </a:r>
            <a:r>
              <a:rPr lang="en-GB" dirty="0">
                <a:hlinkClick r:id="rId7"/>
              </a:rPr>
              <a:t>/  </a:t>
            </a:r>
            <a:r>
              <a:rPr lang="en-RO" sz="1200" dirty="0"/>
              <a:t>(CSS – Frontend)</a:t>
            </a:r>
          </a:p>
          <a:p>
            <a:pPr marL="742950" lvl="1" indent="-285750">
              <a:buFontTx/>
              <a:buChar char="-"/>
            </a:pPr>
            <a:r>
              <a:rPr lang="en-GB" dirty="0">
                <a:hlinkClick r:id="rId8"/>
              </a:rPr>
              <a:t>https://learngitbranching.js.org/</a:t>
            </a:r>
            <a:r>
              <a:rPr lang="en-RO" sz="1200" dirty="0"/>
              <a:t> (Git concepts)</a:t>
            </a:r>
          </a:p>
          <a:p>
            <a:pPr marL="285750" indent="-285750">
              <a:buFontTx/>
              <a:buChar char="-"/>
            </a:pPr>
            <a:endParaRPr lang="en-RO" dirty="0"/>
          </a:p>
          <a:p>
            <a:pPr marL="285750" indent="-285750">
              <a:buFont typeface="Wingdings" pitchFamily="2" charset="2"/>
              <a:buChar char="§"/>
            </a:pPr>
            <a:r>
              <a:rPr lang="en-RO" dirty="0"/>
              <a:t>Your system is powerful enough. Use free online sandboxes </a:t>
            </a:r>
          </a:p>
          <a:p>
            <a:pPr marL="742950" lvl="1" indent="-285750">
              <a:buFontTx/>
              <a:buChar char="-"/>
            </a:pPr>
            <a:r>
              <a:rPr lang="en-GB" dirty="0">
                <a:hlinkClick r:id="rId9"/>
              </a:rPr>
              <a:t>https://www.docker.com/play-with-docker/</a:t>
            </a:r>
            <a:r>
              <a:rPr lang="en-GB" dirty="0"/>
              <a:t> </a:t>
            </a:r>
            <a:r>
              <a:rPr lang="en-GB" sz="1200" dirty="0"/>
              <a:t>(Docker)</a:t>
            </a:r>
            <a:endParaRPr lang="en-RO" sz="1200" dirty="0"/>
          </a:p>
          <a:p>
            <a:pPr marL="742950" lvl="1" indent="-285750">
              <a:buFontTx/>
              <a:buChar char="-"/>
            </a:pPr>
            <a:r>
              <a:rPr lang="en-GB" dirty="0">
                <a:hlinkClick r:id="rId10"/>
              </a:rPr>
              <a:t>https://training.play-with-kubernetes.com/kubernetes-workshop/</a:t>
            </a:r>
            <a:r>
              <a:rPr lang="en-RO" dirty="0"/>
              <a:t> </a:t>
            </a:r>
            <a:r>
              <a:rPr lang="en-RO" sz="1200" dirty="0"/>
              <a:t>(Kubernetes)</a:t>
            </a:r>
          </a:p>
          <a:p>
            <a:pPr marL="742950" lvl="1" indent="-285750">
              <a:buFontTx/>
              <a:buChar char="-"/>
            </a:pPr>
            <a:endParaRPr lang="en-RO" sz="1200" dirty="0"/>
          </a:p>
          <a:p>
            <a:pPr lvl="1"/>
            <a:endParaRPr lang="en-RO" dirty="0"/>
          </a:p>
          <a:p>
            <a:pPr lvl="1"/>
            <a:endParaRPr lang="en-RO" dirty="0"/>
          </a:p>
          <a:p>
            <a:pPr marL="742950" lvl="1" indent="-285750">
              <a:buFontTx/>
              <a:buChar char="-"/>
            </a:pPr>
            <a:endParaRPr lang="en-RO" dirty="0"/>
          </a:p>
        </p:txBody>
      </p:sp>
      <p:sp>
        <p:nvSpPr>
          <p:cNvPr id="4" name="TextBox 3">
            <a:extLst>
              <a:ext uri="{FF2B5EF4-FFF2-40B4-BE49-F238E27FC236}">
                <a16:creationId xmlns:a16="http://schemas.microsoft.com/office/drawing/2014/main" id="{2EE39734-232D-831F-9AEF-0756F8E4FCDA}"/>
              </a:ext>
            </a:extLst>
          </p:cNvPr>
          <p:cNvSpPr txBox="1"/>
          <p:nvPr/>
        </p:nvSpPr>
        <p:spPr>
          <a:xfrm rot="18207672">
            <a:off x="9081700" y="4017501"/>
            <a:ext cx="1386662" cy="369332"/>
          </a:xfrm>
          <a:prstGeom prst="rect">
            <a:avLst/>
          </a:prstGeom>
          <a:noFill/>
        </p:spPr>
        <p:txBody>
          <a:bodyPr wrap="none" rtlCol="0">
            <a:spAutoFit/>
          </a:bodyPr>
          <a:lstStyle/>
          <a:p>
            <a:r>
              <a:rPr lang="en-RO" b="1" dirty="0">
                <a:solidFill>
                  <a:schemeClr val="tx2">
                    <a:lumMod val="50000"/>
                    <a:lumOff val="50000"/>
                  </a:schemeClr>
                </a:solidFill>
              </a:rPr>
              <a:t>Make it fun</a:t>
            </a:r>
          </a:p>
        </p:txBody>
      </p:sp>
      <p:sp>
        <p:nvSpPr>
          <p:cNvPr id="6" name="TextBox 5">
            <a:extLst>
              <a:ext uri="{FF2B5EF4-FFF2-40B4-BE49-F238E27FC236}">
                <a16:creationId xmlns:a16="http://schemas.microsoft.com/office/drawing/2014/main" id="{73D90B16-0FFB-A825-CF97-FB1703C80928}"/>
              </a:ext>
            </a:extLst>
          </p:cNvPr>
          <p:cNvSpPr txBox="1"/>
          <p:nvPr/>
        </p:nvSpPr>
        <p:spPr>
          <a:xfrm rot="1925731">
            <a:off x="5579022" y="6077316"/>
            <a:ext cx="1654620" cy="369332"/>
          </a:xfrm>
          <a:prstGeom prst="rect">
            <a:avLst/>
          </a:prstGeom>
          <a:noFill/>
        </p:spPr>
        <p:txBody>
          <a:bodyPr wrap="none" rtlCol="0">
            <a:spAutoFit/>
          </a:bodyPr>
          <a:lstStyle/>
          <a:p>
            <a:r>
              <a:rPr lang="en-RO" b="1" dirty="0">
                <a:solidFill>
                  <a:schemeClr val="tx2">
                    <a:lumMod val="50000"/>
                    <a:lumOff val="50000"/>
                  </a:schemeClr>
                </a:solidFill>
              </a:rPr>
              <a:t>Be consistent</a:t>
            </a:r>
          </a:p>
        </p:txBody>
      </p:sp>
      <p:sp>
        <p:nvSpPr>
          <p:cNvPr id="8" name="TextBox 7">
            <a:extLst>
              <a:ext uri="{FF2B5EF4-FFF2-40B4-BE49-F238E27FC236}">
                <a16:creationId xmlns:a16="http://schemas.microsoft.com/office/drawing/2014/main" id="{A92E053C-0F0B-0CA5-2214-4F0ED7801666}"/>
              </a:ext>
            </a:extLst>
          </p:cNvPr>
          <p:cNvSpPr txBox="1"/>
          <p:nvPr/>
        </p:nvSpPr>
        <p:spPr>
          <a:xfrm rot="20060404">
            <a:off x="4633311" y="786437"/>
            <a:ext cx="2182329" cy="369332"/>
          </a:xfrm>
          <a:prstGeom prst="rect">
            <a:avLst/>
          </a:prstGeom>
          <a:noFill/>
        </p:spPr>
        <p:txBody>
          <a:bodyPr wrap="none" rtlCol="0">
            <a:spAutoFit/>
          </a:bodyPr>
          <a:lstStyle/>
          <a:p>
            <a:r>
              <a:rPr lang="en-RO" b="1" dirty="0">
                <a:solidFill>
                  <a:schemeClr val="tx2">
                    <a:lumMod val="50000"/>
                    <a:lumOff val="50000"/>
                  </a:schemeClr>
                </a:solidFill>
              </a:rPr>
              <a:t>Give yourself time</a:t>
            </a:r>
          </a:p>
        </p:txBody>
      </p:sp>
    </p:spTree>
    <p:extLst>
      <p:ext uri="{BB962C8B-B14F-4D97-AF65-F5344CB8AC3E}">
        <p14:creationId xmlns:p14="http://schemas.microsoft.com/office/powerpoint/2010/main" val="40448112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521FDA3-A871-71B8-80B3-62FE5FDE66DD}"/>
              </a:ext>
            </a:extLst>
          </p:cNvPr>
          <p:cNvSpPr txBox="1"/>
          <p:nvPr/>
        </p:nvSpPr>
        <p:spPr>
          <a:xfrm>
            <a:off x="9820643" y="365263"/>
            <a:ext cx="2253053" cy="553998"/>
          </a:xfrm>
          <a:prstGeom prst="rect">
            <a:avLst/>
          </a:prstGeom>
          <a:noFill/>
        </p:spPr>
        <p:txBody>
          <a:bodyPr wrap="none" rtlCol="0">
            <a:spAutoFit/>
          </a:bodyPr>
          <a:lstStyle/>
          <a:p>
            <a:r>
              <a:rPr lang="en-RO" sz="3000" dirty="0">
                <a:solidFill>
                  <a:schemeClr val="bg1"/>
                </a:solidFill>
                <a:latin typeface="+mj-lt"/>
              </a:rPr>
              <a:t>Portability</a:t>
            </a:r>
          </a:p>
        </p:txBody>
      </p:sp>
      <p:sp>
        <p:nvSpPr>
          <p:cNvPr id="2" name="TextBox 1">
            <a:extLst>
              <a:ext uri="{FF2B5EF4-FFF2-40B4-BE49-F238E27FC236}">
                <a16:creationId xmlns:a16="http://schemas.microsoft.com/office/drawing/2014/main" id="{3343AACE-EA83-61EB-8E01-32F3A0606B88}"/>
              </a:ext>
            </a:extLst>
          </p:cNvPr>
          <p:cNvSpPr txBox="1"/>
          <p:nvPr/>
        </p:nvSpPr>
        <p:spPr>
          <a:xfrm>
            <a:off x="1478942" y="1528029"/>
            <a:ext cx="3069815" cy="369332"/>
          </a:xfrm>
          <a:prstGeom prst="rect">
            <a:avLst/>
          </a:prstGeom>
          <a:noFill/>
        </p:spPr>
        <p:txBody>
          <a:bodyPr wrap="none" rtlCol="0">
            <a:spAutoFit/>
          </a:bodyPr>
          <a:lstStyle/>
          <a:p>
            <a:r>
              <a:rPr lang="en-RO" dirty="0">
                <a:solidFill>
                  <a:schemeClr val="bg1"/>
                </a:solidFill>
              </a:rPr>
              <a:t>Docker run or brew install?!</a:t>
            </a:r>
          </a:p>
        </p:txBody>
      </p:sp>
      <p:sp>
        <p:nvSpPr>
          <p:cNvPr id="3" name="TextBox 2">
            <a:extLst>
              <a:ext uri="{FF2B5EF4-FFF2-40B4-BE49-F238E27FC236}">
                <a16:creationId xmlns:a16="http://schemas.microsoft.com/office/drawing/2014/main" id="{70E5F77F-1883-B015-274D-E6E16AEE9AE1}"/>
              </a:ext>
            </a:extLst>
          </p:cNvPr>
          <p:cNvSpPr txBox="1"/>
          <p:nvPr/>
        </p:nvSpPr>
        <p:spPr>
          <a:xfrm>
            <a:off x="7871791" y="2505670"/>
            <a:ext cx="2908810" cy="923330"/>
          </a:xfrm>
          <a:prstGeom prst="rect">
            <a:avLst/>
          </a:prstGeom>
          <a:noFill/>
        </p:spPr>
        <p:txBody>
          <a:bodyPr wrap="none" rtlCol="0">
            <a:spAutoFit/>
          </a:bodyPr>
          <a:lstStyle/>
          <a:p>
            <a:r>
              <a:rPr lang="en-RO" dirty="0">
                <a:solidFill>
                  <a:schemeClr val="bg1"/>
                </a:solidFill>
              </a:rPr>
              <a:t>CICD for pet projects</a:t>
            </a:r>
          </a:p>
          <a:p>
            <a:pPr marL="742950" lvl="1" indent="-285750">
              <a:buFontTx/>
              <a:buChar char="-"/>
            </a:pPr>
            <a:r>
              <a:rPr lang="en-GB" dirty="0">
                <a:solidFill>
                  <a:schemeClr val="bg1"/>
                </a:solidFill>
              </a:rPr>
              <a:t>G</a:t>
            </a:r>
            <a:r>
              <a:rPr lang="en-RO" dirty="0">
                <a:solidFill>
                  <a:schemeClr val="bg1"/>
                </a:solidFill>
              </a:rPr>
              <a:t>ithub actions</a:t>
            </a:r>
          </a:p>
          <a:p>
            <a:pPr marL="742950" lvl="1" indent="-285750">
              <a:buFontTx/>
              <a:buChar char="-"/>
            </a:pPr>
            <a:r>
              <a:rPr lang="en-RO" dirty="0">
                <a:solidFill>
                  <a:schemeClr val="bg1"/>
                </a:solidFill>
              </a:rPr>
              <a:t>Ephemeral Jenkins</a:t>
            </a:r>
          </a:p>
        </p:txBody>
      </p:sp>
      <p:sp>
        <p:nvSpPr>
          <p:cNvPr id="4" name="TextBox 3">
            <a:extLst>
              <a:ext uri="{FF2B5EF4-FFF2-40B4-BE49-F238E27FC236}">
                <a16:creationId xmlns:a16="http://schemas.microsoft.com/office/drawing/2014/main" id="{0F44234E-6A8D-019C-0435-F4C35680B55B}"/>
              </a:ext>
            </a:extLst>
          </p:cNvPr>
          <p:cNvSpPr txBox="1"/>
          <p:nvPr/>
        </p:nvSpPr>
        <p:spPr>
          <a:xfrm>
            <a:off x="6782314" y="6396335"/>
            <a:ext cx="5409686" cy="461665"/>
          </a:xfrm>
          <a:prstGeom prst="rect">
            <a:avLst/>
          </a:prstGeom>
          <a:noFill/>
        </p:spPr>
        <p:txBody>
          <a:bodyPr wrap="none" rtlCol="0">
            <a:spAutoFit/>
          </a:bodyPr>
          <a:lstStyle/>
          <a:p>
            <a:r>
              <a:rPr lang="en-GB" sz="1200" dirty="0">
                <a:hlinkClick r:id="rId2"/>
              </a:rPr>
              <a:t>https://github.com/marcel-dempers/my-desktop/tree/master/dockerfiles</a:t>
            </a:r>
            <a:endParaRPr lang="en-GB" sz="1200" dirty="0"/>
          </a:p>
          <a:p>
            <a:r>
              <a:rPr lang="en-GB" sz="1200" dirty="0">
                <a:hlinkClick r:id="rId3"/>
              </a:rPr>
              <a:t>https://youtu.be/acIntRLxxm0</a:t>
            </a:r>
            <a:r>
              <a:rPr lang="en-GB" sz="1200" dirty="0"/>
              <a:t> </a:t>
            </a:r>
          </a:p>
        </p:txBody>
      </p:sp>
      <p:pic>
        <p:nvPicPr>
          <p:cNvPr id="6" name="Picture 5">
            <a:extLst>
              <a:ext uri="{FF2B5EF4-FFF2-40B4-BE49-F238E27FC236}">
                <a16:creationId xmlns:a16="http://schemas.microsoft.com/office/drawing/2014/main" id="{0C214D1E-993E-62DF-06FF-0018CB0F3D4F}"/>
              </a:ext>
            </a:extLst>
          </p:cNvPr>
          <p:cNvPicPr>
            <a:picLocks noChangeAspect="1"/>
          </p:cNvPicPr>
          <p:nvPr/>
        </p:nvPicPr>
        <p:blipFill>
          <a:blip r:embed="rId4"/>
          <a:stretch>
            <a:fillRect/>
          </a:stretch>
        </p:blipFill>
        <p:spPr>
          <a:xfrm>
            <a:off x="405517" y="2163613"/>
            <a:ext cx="6571090" cy="2103136"/>
          </a:xfrm>
          <a:prstGeom prst="rect">
            <a:avLst/>
          </a:prstGeom>
        </p:spPr>
      </p:pic>
      <p:pic>
        <p:nvPicPr>
          <p:cNvPr id="7" name="Picture 6">
            <a:extLst>
              <a:ext uri="{FF2B5EF4-FFF2-40B4-BE49-F238E27FC236}">
                <a16:creationId xmlns:a16="http://schemas.microsoft.com/office/drawing/2014/main" id="{F471B87B-46A9-875B-89D5-66894E75EA55}"/>
              </a:ext>
            </a:extLst>
          </p:cNvPr>
          <p:cNvPicPr>
            <a:picLocks noChangeAspect="1"/>
          </p:cNvPicPr>
          <p:nvPr/>
        </p:nvPicPr>
        <p:blipFill>
          <a:blip r:embed="rId5"/>
          <a:stretch>
            <a:fillRect/>
          </a:stretch>
        </p:blipFill>
        <p:spPr>
          <a:xfrm>
            <a:off x="405517" y="4642444"/>
            <a:ext cx="7226300" cy="622300"/>
          </a:xfrm>
          <a:prstGeom prst="rect">
            <a:avLst/>
          </a:prstGeom>
        </p:spPr>
      </p:pic>
    </p:spTree>
    <p:extLst>
      <p:ext uri="{BB962C8B-B14F-4D97-AF65-F5344CB8AC3E}">
        <p14:creationId xmlns:p14="http://schemas.microsoft.com/office/powerpoint/2010/main" val="31250578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DEED90-E878-CA46-8B62-8775C1A225B3}"/>
              </a:ext>
            </a:extLst>
          </p:cNvPr>
          <p:cNvSpPr>
            <a:spLocks noGrp="1"/>
          </p:cNvSpPr>
          <p:nvPr>
            <p:ph type="title"/>
          </p:nvPr>
        </p:nvSpPr>
        <p:spPr>
          <a:xfrm>
            <a:off x="8669107" y="420787"/>
            <a:ext cx="9767782" cy="483850"/>
          </a:xfrm>
        </p:spPr>
        <p:txBody>
          <a:bodyPr/>
          <a:lstStyle/>
          <a:p>
            <a:r>
              <a:rPr lang="en-US" sz="3000" dirty="0"/>
              <a:t>Productivity</a:t>
            </a:r>
            <a:endParaRPr lang="en-PT" sz="3000"/>
          </a:p>
        </p:txBody>
      </p:sp>
      <p:sp>
        <p:nvSpPr>
          <p:cNvPr id="7" name="TextBox 6">
            <a:extLst>
              <a:ext uri="{FF2B5EF4-FFF2-40B4-BE49-F238E27FC236}">
                <a16:creationId xmlns:a16="http://schemas.microsoft.com/office/drawing/2014/main" id="{0D28D503-8D98-12C7-FD6D-365E3F080400}"/>
              </a:ext>
            </a:extLst>
          </p:cNvPr>
          <p:cNvSpPr txBox="1"/>
          <p:nvPr/>
        </p:nvSpPr>
        <p:spPr>
          <a:xfrm>
            <a:off x="466248" y="1273909"/>
            <a:ext cx="5951886" cy="3323987"/>
          </a:xfrm>
          <a:prstGeom prst="rect">
            <a:avLst/>
          </a:prstGeom>
          <a:noFill/>
        </p:spPr>
        <p:txBody>
          <a:bodyPr wrap="none" rtlCol="0">
            <a:spAutoFit/>
          </a:bodyPr>
          <a:lstStyle/>
          <a:p>
            <a:r>
              <a:rPr lang="en-RO" dirty="0"/>
              <a:t>Tools:</a:t>
            </a:r>
          </a:p>
          <a:p>
            <a:pPr marL="742950" lvl="1" indent="-285750">
              <a:buFontTx/>
              <a:buChar char="-"/>
            </a:pPr>
            <a:r>
              <a:rPr lang="en-GB" dirty="0"/>
              <a:t>T</a:t>
            </a:r>
            <a:r>
              <a:rPr lang="en-RO" dirty="0"/>
              <a:t>mux - </a:t>
            </a:r>
            <a:r>
              <a:rPr lang="en-RO" sz="1200" i="1" dirty="0"/>
              <a:t>&lt;insert Matrix meme here&gt; </a:t>
            </a:r>
          </a:p>
          <a:p>
            <a:pPr marL="742950" lvl="1" indent="-285750">
              <a:buFontTx/>
              <a:buChar char="-"/>
            </a:pPr>
            <a:r>
              <a:rPr lang="en-RO" dirty="0"/>
              <a:t>Rectangle </a:t>
            </a:r>
            <a:r>
              <a:rPr lang="en-RO" sz="1200" dirty="0"/>
              <a:t>(MacOS)</a:t>
            </a:r>
          </a:p>
          <a:p>
            <a:pPr marL="742950" lvl="1" indent="-285750">
              <a:buFontTx/>
              <a:buChar char="-"/>
            </a:pPr>
            <a:r>
              <a:rPr lang="en-RO" dirty="0"/>
              <a:t>ZSH Plugins</a:t>
            </a:r>
          </a:p>
          <a:p>
            <a:pPr marL="1200150" lvl="2" indent="-285750">
              <a:buFontTx/>
              <a:buChar char="-"/>
            </a:pPr>
            <a:r>
              <a:rPr lang="en-GB" sz="1200" dirty="0"/>
              <a:t>git</a:t>
            </a:r>
          </a:p>
          <a:p>
            <a:pPr marL="1200150" lvl="2" indent="-285750">
              <a:buFontTx/>
              <a:buChar char="-"/>
            </a:pPr>
            <a:r>
              <a:rPr lang="en-GB" sz="1200" dirty="0" err="1"/>
              <a:t>zsh</a:t>
            </a:r>
            <a:r>
              <a:rPr lang="en-GB" sz="1200" dirty="0"/>
              <a:t>-autosuggestions</a:t>
            </a:r>
          </a:p>
          <a:p>
            <a:pPr marL="1200150" lvl="2" indent="-285750">
              <a:buFontTx/>
              <a:buChar char="-"/>
            </a:pPr>
            <a:r>
              <a:rPr lang="en-GB" sz="1200" dirty="0" err="1"/>
              <a:t>zsh</a:t>
            </a:r>
            <a:r>
              <a:rPr lang="en-GB" sz="1200" dirty="0"/>
              <a:t>-syntax-highlighting</a:t>
            </a:r>
            <a:endParaRPr lang="en-RO" sz="1200" dirty="0"/>
          </a:p>
          <a:p>
            <a:pPr marL="742950" lvl="1" indent="-285750">
              <a:buFontTx/>
              <a:buChar char="-"/>
            </a:pPr>
            <a:r>
              <a:rPr lang="en-RO" dirty="0"/>
              <a:t>WSL </a:t>
            </a:r>
            <a:r>
              <a:rPr lang="en-RO" sz="1200" i="1" dirty="0"/>
              <a:t>(Windows Sub System for Linux)</a:t>
            </a:r>
          </a:p>
          <a:p>
            <a:pPr marL="742950" lvl="1" indent="-285750">
              <a:buFontTx/>
              <a:buChar char="-"/>
            </a:pPr>
            <a:r>
              <a:rPr lang="en-RO" dirty="0"/>
              <a:t>RSS Feed (i.e Feedly) – </a:t>
            </a:r>
            <a:r>
              <a:rPr lang="en-RO" sz="1200" i="1" dirty="0"/>
              <a:t>Control the information you consume</a:t>
            </a:r>
          </a:p>
          <a:p>
            <a:pPr marL="742950" lvl="1" indent="-285750">
              <a:buFontTx/>
              <a:buChar char="-"/>
            </a:pPr>
            <a:r>
              <a:rPr lang="en-RO" dirty="0"/>
              <a:t>KeyClu</a:t>
            </a:r>
          </a:p>
          <a:p>
            <a:pPr marL="742950" lvl="1" indent="-285750">
              <a:buFontTx/>
              <a:buChar char="-"/>
            </a:pPr>
            <a:r>
              <a:rPr lang="en-RO" dirty="0"/>
              <a:t>Sourcetree </a:t>
            </a:r>
            <a:r>
              <a:rPr lang="en-RO" sz="1200" i="1" dirty="0"/>
              <a:t>(Git Helper/GUI)</a:t>
            </a:r>
          </a:p>
          <a:p>
            <a:pPr marL="742950" lvl="1" indent="-285750">
              <a:buFontTx/>
              <a:buChar char="-"/>
            </a:pPr>
            <a:endParaRPr lang="en-RO" i="1" dirty="0"/>
          </a:p>
          <a:p>
            <a:pPr marL="285750" indent="-285750">
              <a:buFontTx/>
              <a:buChar char="-"/>
            </a:pPr>
            <a:endParaRPr lang="en-RO" sz="1200" i="1" dirty="0"/>
          </a:p>
        </p:txBody>
      </p:sp>
      <p:sp>
        <p:nvSpPr>
          <p:cNvPr id="9" name="TextBox 8">
            <a:extLst>
              <a:ext uri="{FF2B5EF4-FFF2-40B4-BE49-F238E27FC236}">
                <a16:creationId xmlns:a16="http://schemas.microsoft.com/office/drawing/2014/main" id="{359963BE-7953-9995-B5E7-72A1F949BA42}"/>
              </a:ext>
            </a:extLst>
          </p:cNvPr>
          <p:cNvSpPr txBox="1"/>
          <p:nvPr/>
        </p:nvSpPr>
        <p:spPr>
          <a:xfrm>
            <a:off x="7959256" y="2647785"/>
            <a:ext cx="3279809" cy="2031325"/>
          </a:xfrm>
          <a:prstGeom prst="rect">
            <a:avLst/>
          </a:prstGeom>
          <a:noFill/>
        </p:spPr>
        <p:txBody>
          <a:bodyPr wrap="none" rtlCol="0">
            <a:spAutoFit/>
          </a:bodyPr>
          <a:lstStyle/>
          <a:p>
            <a:r>
              <a:rPr lang="en-RO" dirty="0"/>
              <a:t>Shortcuts:</a:t>
            </a:r>
          </a:p>
          <a:p>
            <a:endParaRPr lang="en-RO" dirty="0"/>
          </a:p>
          <a:p>
            <a:pPr marL="742950" lvl="1" indent="-285750">
              <a:buFontTx/>
              <a:buChar char="-"/>
            </a:pPr>
            <a:r>
              <a:rPr lang="en-GB" dirty="0"/>
              <a:t>T</a:t>
            </a:r>
            <a:r>
              <a:rPr lang="en-RO" dirty="0"/>
              <a:t>ouchpad gestures</a:t>
            </a:r>
          </a:p>
          <a:p>
            <a:pPr marL="742950" lvl="1" indent="-285750">
              <a:buFontTx/>
              <a:buChar char="-"/>
            </a:pPr>
            <a:r>
              <a:rPr lang="en-RO" dirty="0"/>
              <a:t>Using virtual desktops</a:t>
            </a:r>
          </a:p>
          <a:p>
            <a:pPr marL="742950" lvl="1" indent="-285750">
              <a:buFontTx/>
              <a:buChar char="-"/>
            </a:pPr>
            <a:r>
              <a:rPr lang="en-RO" dirty="0"/>
              <a:t>Clipboard history</a:t>
            </a:r>
          </a:p>
          <a:p>
            <a:pPr marL="742950" lvl="1" indent="-285750">
              <a:buFontTx/>
              <a:buChar char="-"/>
            </a:pPr>
            <a:r>
              <a:rPr lang="en-RO" dirty="0"/>
              <a:t>Shell shortcuts</a:t>
            </a:r>
          </a:p>
          <a:p>
            <a:pPr marL="742950" lvl="1" indent="-285750">
              <a:buFontTx/>
              <a:buChar char="-"/>
            </a:pPr>
            <a:r>
              <a:rPr lang="en-RO" dirty="0"/>
              <a:t>Browser shortcuts</a:t>
            </a:r>
          </a:p>
        </p:txBody>
      </p:sp>
      <p:sp>
        <p:nvSpPr>
          <p:cNvPr id="10" name="TextBox 9">
            <a:extLst>
              <a:ext uri="{FF2B5EF4-FFF2-40B4-BE49-F238E27FC236}">
                <a16:creationId xmlns:a16="http://schemas.microsoft.com/office/drawing/2014/main" id="{BC059E5E-A68D-7957-9F00-BC7A4A5178D2}"/>
              </a:ext>
            </a:extLst>
          </p:cNvPr>
          <p:cNvSpPr txBox="1"/>
          <p:nvPr/>
        </p:nvSpPr>
        <p:spPr>
          <a:xfrm>
            <a:off x="4269851" y="5080884"/>
            <a:ext cx="2968633" cy="646331"/>
          </a:xfrm>
          <a:prstGeom prst="rect">
            <a:avLst/>
          </a:prstGeom>
          <a:noFill/>
        </p:spPr>
        <p:txBody>
          <a:bodyPr wrap="none" rtlCol="0">
            <a:spAutoFit/>
          </a:bodyPr>
          <a:lstStyle/>
          <a:p>
            <a:r>
              <a:rPr lang="en-RO" dirty="0"/>
              <a:t>Personal favorites: </a:t>
            </a:r>
          </a:p>
          <a:p>
            <a:r>
              <a:rPr lang="en-RO" dirty="0"/>
              <a:t>        - Touch Typing Games </a:t>
            </a:r>
          </a:p>
        </p:txBody>
      </p:sp>
    </p:spTree>
    <p:extLst>
      <p:ext uri="{BB962C8B-B14F-4D97-AF65-F5344CB8AC3E}">
        <p14:creationId xmlns:p14="http://schemas.microsoft.com/office/powerpoint/2010/main" val="23559120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0743A2BB-495F-8B8C-2C81-15E55B1AB83E}"/>
              </a:ext>
            </a:extLst>
          </p:cNvPr>
          <p:cNvSpPr txBox="1"/>
          <p:nvPr/>
        </p:nvSpPr>
        <p:spPr>
          <a:xfrm>
            <a:off x="1645920" y="675861"/>
            <a:ext cx="4020716" cy="369332"/>
          </a:xfrm>
          <a:prstGeom prst="rect">
            <a:avLst/>
          </a:prstGeom>
          <a:noFill/>
        </p:spPr>
        <p:txBody>
          <a:bodyPr wrap="none" rtlCol="0">
            <a:spAutoFit/>
          </a:bodyPr>
          <a:lstStyle>
            <a:defPPr>
              <a:defRPr lang="en-PT"/>
            </a:defPPr>
            <a:lvl1pPr>
              <a:defRPr sz="3000">
                <a:latin typeface="+mj-lt"/>
              </a:defRPr>
            </a:lvl1pPr>
          </a:lstStyle>
          <a:p>
            <a:r>
              <a:rPr lang="en-RO" dirty="0"/>
              <a:t>Productivity – Fake it ’till you make it </a:t>
            </a:r>
          </a:p>
        </p:txBody>
      </p:sp>
      <p:sp>
        <p:nvSpPr>
          <p:cNvPr id="24" name="TextBox 23">
            <a:extLst>
              <a:ext uri="{FF2B5EF4-FFF2-40B4-BE49-F238E27FC236}">
                <a16:creationId xmlns:a16="http://schemas.microsoft.com/office/drawing/2014/main" id="{3E911262-6C92-ACCA-9F05-DA303FD8583D}"/>
              </a:ext>
            </a:extLst>
          </p:cNvPr>
          <p:cNvSpPr txBox="1"/>
          <p:nvPr/>
        </p:nvSpPr>
        <p:spPr>
          <a:xfrm>
            <a:off x="1486894" y="2337683"/>
            <a:ext cx="4173194" cy="369332"/>
          </a:xfrm>
          <a:prstGeom prst="rect">
            <a:avLst/>
          </a:prstGeom>
          <a:noFill/>
        </p:spPr>
        <p:txBody>
          <a:bodyPr wrap="none" rtlCol="0">
            <a:spAutoFit/>
          </a:bodyPr>
          <a:lstStyle/>
          <a:p>
            <a:r>
              <a:rPr lang="en-GB" dirty="0"/>
              <a:t>docker run --rm -it </a:t>
            </a:r>
            <a:r>
              <a:rPr lang="en-GB" dirty="0" err="1"/>
              <a:t>bcbcarl</a:t>
            </a:r>
            <a:r>
              <a:rPr lang="en-GB" dirty="0"/>
              <a:t>/</a:t>
            </a:r>
            <a:r>
              <a:rPr lang="en-GB" dirty="0" err="1"/>
              <a:t>hollywood</a:t>
            </a:r>
            <a:endParaRPr lang="en-RO" dirty="0"/>
          </a:p>
        </p:txBody>
      </p:sp>
    </p:spTree>
    <p:extLst>
      <p:ext uri="{BB962C8B-B14F-4D97-AF65-F5344CB8AC3E}">
        <p14:creationId xmlns:p14="http://schemas.microsoft.com/office/powerpoint/2010/main" val="35437592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5CA09105-342A-9E5C-6494-44D160AE4AC9}"/>
              </a:ext>
            </a:extLst>
          </p:cNvPr>
          <p:cNvSpPr txBox="1"/>
          <p:nvPr/>
        </p:nvSpPr>
        <p:spPr>
          <a:xfrm>
            <a:off x="9508085" y="461195"/>
            <a:ext cx="1233030" cy="553998"/>
          </a:xfrm>
          <a:prstGeom prst="rect">
            <a:avLst/>
          </a:prstGeom>
          <a:noFill/>
        </p:spPr>
        <p:txBody>
          <a:bodyPr wrap="none" rtlCol="0">
            <a:spAutoFit/>
          </a:bodyPr>
          <a:lstStyle/>
          <a:p>
            <a:r>
              <a:rPr lang="en-RO" sz="3000" dirty="0">
                <a:latin typeface="+mj-lt"/>
              </a:rPr>
              <a:t>Q&amp;A </a:t>
            </a:r>
          </a:p>
        </p:txBody>
      </p:sp>
      <p:sp>
        <p:nvSpPr>
          <p:cNvPr id="24" name="TextBox 23">
            <a:extLst>
              <a:ext uri="{FF2B5EF4-FFF2-40B4-BE49-F238E27FC236}">
                <a16:creationId xmlns:a16="http://schemas.microsoft.com/office/drawing/2014/main" id="{69CDD85D-CC6B-35F4-0F1A-3458D49914D5}"/>
              </a:ext>
            </a:extLst>
          </p:cNvPr>
          <p:cNvSpPr txBox="1"/>
          <p:nvPr/>
        </p:nvSpPr>
        <p:spPr>
          <a:xfrm>
            <a:off x="276225" y="1798082"/>
            <a:ext cx="3475118" cy="369332"/>
          </a:xfrm>
          <a:prstGeom prst="rect">
            <a:avLst/>
          </a:prstGeom>
          <a:noFill/>
        </p:spPr>
        <p:txBody>
          <a:bodyPr wrap="none" rtlCol="0">
            <a:spAutoFit/>
          </a:bodyPr>
          <a:lstStyle/>
          <a:p>
            <a:r>
              <a:rPr lang="en-RO" dirty="0"/>
              <a:t>Thank you for you attendance!</a:t>
            </a:r>
          </a:p>
        </p:txBody>
      </p:sp>
      <p:sp>
        <p:nvSpPr>
          <p:cNvPr id="25" name="TextBox 24">
            <a:extLst>
              <a:ext uri="{FF2B5EF4-FFF2-40B4-BE49-F238E27FC236}">
                <a16:creationId xmlns:a16="http://schemas.microsoft.com/office/drawing/2014/main" id="{941380C2-09B2-C544-1013-401A2E45778B}"/>
              </a:ext>
            </a:extLst>
          </p:cNvPr>
          <p:cNvSpPr txBox="1"/>
          <p:nvPr/>
        </p:nvSpPr>
        <p:spPr>
          <a:xfrm>
            <a:off x="276225" y="5784198"/>
            <a:ext cx="5606535" cy="1200329"/>
          </a:xfrm>
          <a:prstGeom prst="rect">
            <a:avLst/>
          </a:prstGeom>
          <a:noFill/>
        </p:spPr>
        <p:txBody>
          <a:bodyPr wrap="none" rtlCol="0">
            <a:spAutoFit/>
          </a:bodyPr>
          <a:lstStyle/>
          <a:p>
            <a:r>
              <a:rPr lang="en-RO" dirty="0"/>
              <a:t>GitHub Links: </a:t>
            </a:r>
          </a:p>
          <a:p>
            <a:r>
              <a:rPr lang="en-GB" dirty="0">
                <a:hlinkClick r:id="rId2"/>
              </a:rPr>
              <a:t>https://github.com/ghebu/noaptea-companiilor23</a:t>
            </a:r>
            <a:endParaRPr lang="en-GB" dirty="0"/>
          </a:p>
          <a:p>
            <a:r>
              <a:rPr lang="en-GB" dirty="0">
                <a:hlinkClick r:id="rId3"/>
              </a:rPr>
              <a:t>https://github.com/ghebu/MariusLaboratory</a:t>
            </a:r>
            <a:endParaRPr lang="en-RO" dirty="0"/>
          </a:p>
          <a:p>
            <a:endParaRPr lang="en-RO" dirty="0"/>
          </a:p>
        </p:txBody>
      </p:sp>
      <p:pic>
        <p:nvPicPr>
          <p:cNvPr id="6148" name="Picture 4" descr="Deschide fotografia">
            <a:extLst>
              <a:ext uri="{FF2B5EF4-FFF2-40B4-BE49-F238E27FC236}">
                <a16:creationId xmlns:a16="http://schemas.microsoft.com/office/drawing/2014/main" id="{CD693423-5DCD-E69E-80A1-B8B0AD3897F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35590" y="1339389"/>
            <a:ext cx="6105525" cy="45819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67958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55E17349-0124-51D8-E412-AAE1C4C5E0D9}"/>
              </a:ext>
            </a:extLst>
          </p:cNvPr>
          <p:cNvSpPr txBox="1"/>
          <p:nvPr/>
        </p:nvSpPr>
        <p:spPr>
          <a:xfrm>
            <a:off x="2325757" y="964096"/>
            <a:ext cx="1229824" cy="369332"/>
          </a:xfrm>
          <a:prstGeom prst="rect">
            <a:avLst/>
          </a:prstGeom>
          <a:noFill/>
        </p:spPr>
        <p:txBody>
          <a:bodyPr wrap="none" rtlCol="0">
            <a:spAutoFit/>
          </a:bodyPr>
          <a:lstStyle/>
          <a:p>
            <a:r>
              <a:rPr lang="en-RO" dirty="0"/>
              <a:t>Appendix</a:t>
            </a:r>
          </a:p>
        </p:txBody>
      </p:sp>
    </p:spTree>
    <p:extLst>
      <p:ext uri="{BB962C8B-B14F-4D97-AF65-F5344CB8AC3E}">
        <p14:creationId xmlns:p14="http://schemas.microsoft.com/office/powerpoint/2010/main" val="14806856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521FDA3-A871-71B8-80B3-62FE5FDE66DD}"/>
              </a:ext>
            </a:extLst>
          </p:cNvPr>
          <p:cNvSpPr txBox="1"/>
          <p:nvPr/>
        </p:nvSpPr>
        <p:spPr>
          <a:xfrm>
            <a:off x="6123287" y="514350"/>
            <a:ext cx="6068713" cy="553998"/>
          </a:xfrm>
          <a:prstGeom prst="rect">
            <a:avLst/>
          </a:prstGeom>
          <a:noFill/>
        </p:spPr>
        <p:txBody>
          <a:bodyPr wrap="none" rtlCol="0">
            <a:spAutoFit/>
          </a:bodyPr>
          <a:lstStyle/>
          <a:p>
            <a:r>
              <a:rPr lang="en-RO" sz="3000" dirty="0">
                <a:solidFill>
                  <a:schemeClr val="bg1"/>
                </a:solidFill>
                <a:latin typeface="+mj-lt"/>
              </a:rPr>
              <a:t>Terraform Recommendations</a:t>
            </a:r>
          </a:p>
        </p:txBody>
      </p:sp>
      <p:sp>
        <p:nvSpPr>
          <p:cNvPr id="10" name="TextBox 9">
            <a:extLst>
              <a:ext uri="{FF2B5EF4-FFF2-40B4-BE49-F238E27FC236}">
                <a16:creationId xmlns:a16="http://schemas.microsoft.com/office/drawing/2014/main" id="{0ED7E27C-696D-FEA6-8558-2FB05124A35A}"/>
              </a:ext>
            </a:extLst>
          </p:cNvPr>
          <p:cNvSpPr txBox="1"/>
          <p:nvPr/>
        </p:nvSpPr>
        <p:spPr>
          <a:xfrm>
            <a:off x="2190750" y="2667000"/>
            <a:ext cx="5583836" cy="3416320"/>
          </a:xfrm>
          <a:prstGeom prst="rect">
            <a:avLst/>
          </a:prstGeom>
          <a:noFill/>
        </p:spPr>
        <p:txBody>
          <a:bodyPr wrap="none" rtlCol="0">
            <a:spAutoFit/>
          </a:bodyPr>
          <a:lstStyle/>
          <a:p>
            <a:pPr marL="342900" indent="-342900">
              <a:buFont typeface="+mj-lt"/>
              <a:buAutoNum type="arabicPeriod"/>
            </a:pPr>
            <a:r>
              <a:rPr lang="en-US" dirty="0">
                <a:solidFill>
                  <a:schemeClr val="bg1"/>
                </a:solidFill>
              </a:rPr>
              <a:t>Terraform Remote State</a:t>
            </a:r>
          </a:p>
          <a:p>
            <a:pPr marL="742950" lvl="1" indent="-285750">
              <a:buFontTx/>
              <a:buChar char="-"/>
            </a:pPr>
            <a:r>
              <a:rPr lang="en-RO" dirty="0">
                <a:solidFill>
                  <a:schemeClr val="bg1"/>
                </a:solidFill>
              </a:rPr>
              <a:t>Versioning</a:t>
            </a:r>
          </a:p>
          <a:p>
            <a:pPr marL="742950" lvl="1" indent="-285750">
              <a:buFontTx/>
              <a:buChar char="-"/>
            </a:pPr>
            <a:r>
              <a:rPr lang="en-RO" dirty="0">
                <a:solidFill>
                  <a:schemeClr val="bg1"/>
                </a:solidFill>
              </a:rPr>
              <a:t>Harden the S3 Bucket with IAM/ACL policies.</a:t>
            </a:r>
          </a:p>
          <a:p>
            <a:pPr marL="742950" lvl="1" indent="-285750">
              <a:buFontTx/>
              <a:buChar char="-"/>
            </a:pPr>
            <a:r>
              <a:rPr lang="en-GB" dirty="0">
                <a:solidFill>
                  <a:schemeClr val="bg1"/>
                </a:solidFill>
              </a:rPr>
              <a:t>B</a:t>
            </a:r>
            <a:r>
              <a:rPr lang="en-RO" dirty="0">
                <a:solidFill>
                  <a:schemeClr val="bg1"/>
                </a:solidFill>
              </a:rPr>
              <a:t>ackend config during terraform init</a:t>
            </a:r>
          </a:p>
          <a:p>
            <a:pPr marL="342900" indent="-342900">
              <a:buFont typeface="+mj-lt"/>
              <a:buAutoNum type="arabicPeriod"/>
            </a:pPr>
            <a:r>
              <a:rPr lang="en-RO" dirty="0">
                <a:solidFill>
                  <a:schemeClr val="bg1"/>
                </a:solidFill>
              </a:rPr>
              <a:t>Keep it as DRY as possible</a:t>
            </a:r>
          </a:p>
          <a:p>
            <a:pPr marL="742950" lvl="1" indent="-285750">
              <a:buFontTx/>
              <a:buChar char="-"/>
            </a:pPr>
            <a:r>
              <a:rPr lang="en-RO" dirty="0">
                <a:solidFill>
                  <a:schemeClr val="bg1"/>
                </a:solidFill>
              </a:rPr>
              <a:t>Abuse the TF conditionals </a:t>
            </a:r>
          </a:p>
          <a:p>
            <a:pPr marL="1200150" lvl="2" indent="-285750">
              <a:buFont typeface="Arial" panose="020B0604020202020204" pitchFamily="34" charset="0"/>
              <a:buChar char="•"/>
            </a:pPr>
            <a:r>
              <a:rPr lang="en-GB" dirty="0">
                <a:solidFill>
                  <a:schemeClr val="bg1"/>
                </a:solidFill>
              </a:rPr>
              <a:t>F</a:t>
            </a:r>
            <a:r>
              <a:rPr lang="en-RO" dirty="0">
                <a:solidFill>
                  <a:schemeClr val="bg1"/>
                </a:solidFill>
              </a:rPr>
              <a:t>or_each</a:t>
            </a:r>
          </a:p>
          <a:p>
            <a:pPr marL="1200150" lvl="2" indent="-285750">
              <a:buFont typeface="Arial" panose="020B0604020202020204" pitchFamily="34" charset="0"/>
              <a:buChar char="•"/>
            </a:pPr>
            <a:r>
              <a:rPr lang="en-GB" dirty="0">
                <a:solidFill>
                  <a:schemeClr val="bg1"/>
                </a:solidFill>
              </a:rPr>
              <a:t>C</a:t>
            </a:r>
            <a:r>
              <a:rPr lang="en-RO" dirty="0">
                <a:solidFill>
                  <a:schemeClr val="bg1"/>
                </a:solidFill>
              </a:rPr>
              <a:t>ount</a:t>
            </a:r>
          </a:p>
          <a:p>
            <a:pPr marL="1200150" lvl="2" indent="-285750">
              <a:buFont typeface="Arial" panose="020B0604020202020204" pitchFamily="34" charset="0"/>
              <a:buChar char="•"/>
            </a:pPr>
            <a:r>
              <a:rPr lang="en-GB" dirty="0">
                <a:solidFill>
                  <a:schemeClr val="bg1"/>
                </a:solidFill>
              </a:rPr>
              <a:t>D</a:t>
            </a:r>
            <a:r>
              <a:rPr lang="en-RO" dirty="0">
                <a:solidFill>
                  <a:schemeClr val="bg1"/>
                </a:solidFill>
              </a:rPr>
              <a:t>ynamic blocks</a:t>
            </a:r>
          </a:p>
          <a:p>
            <a:pPr marL="1200150" lvl="2" indent="-285750">
              <a:buFont typeface="Arial" panose="020B0604020202020204" pitchFamily="34" charset="0"/>
              <a:buChar char="•"/>
            </a:pPr>
            <a:r>
              <a:rPr lang="en-RO" dirty="0">
                <a:solidFill>
                  <a:schemeClr val="bg1"/>
                </a:solidFill>
              </a:rPr>
              <a:t>Ternary operators</a:t>
            </a:r>
          </a:p>
          <a:p>
            <a:pPr marL="342900" indent="-342900">
              <a:buFont typeface="+mj-lt"/>
              <a:buAutoNum type="arabicPeriod"/>
            </a:pPr>
            <a:r>
              <a:rPr lang="en-RO" dirty="0">
                <a:solidFill>
                  <a:schemeClr val="bg1"/>
                </a:solidFill>
              </a:rPr>
              <a:t>Develop it with reusability in mind</a:t>
            </a:r>
          </a:p>
          <a:p>
            <a:pPr marL="285750" indent="-285750">
              <a:buFontTx/>
              <a:buChar char="-"/>
            </a:pPr>
            <a:endParaRPr lang="en-RO" dirty="0">
              <a:solidFill>
                <a:schemeClr val="bg1"/>
              </a:solidFill>
            </a:endParaRPr>
          </a:p>
        </p:txBody>
      </p:sp>
    </p:spTree>
    <p:extLst>
      <p:ext uri="{BB962C8B-B14F-4D97-AF65-F5344CB8AC3E}">
        <p14:creationId xmlns:p14="http://schemas.microsoft.com/office/powerpoint/2010/main" val="25673232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descr="A picture containing diagram&#10;&#10;Description automatically generated">
            <a:extLst>
              <a:ext uri="{FF2B5EF4-FFF2-40B4-BE49-F238E27FC236}">
                <a16:creationId xmlns:a16="http://schemas.microsoft.com/office/drawing/2014/main" id="{A473AC0F-C50D-BAFE-F415-F4B7D3FD6066}"/>
              </a:ext>
            </a:extLst>
          </p:cNvPr>
          <p:cNvPicPr>
            <a:picLocks noChangeAspect="1"/>
          </p:cNvPicPr>
          <p:nvPr/>
        </p:nvPicPr>
        <p:blipFill>
          <a:blip r:embed="rId2"/>
          <a:stretch>
            <a:fillRect/>
          </a:stretch>
        </p:blipFill>
        <p:spPr>
          <a:xfrm>
            <a:off x="623228" y="1175658"/>
            <a:ext cx="11425582" cy="5010538"/>
          </a:xfrm>
          <a:prstGeom prst="rect">
            <a:avLst/>
          </a:prstGeom>
        </p:spPr>
      </p:pic>
      <p:sp>
        <p:nvSpPr>
          <p:cNvPr id="27" name="TextBox 26">
            <a:extLst>
              <a:ext uri="{FF2B5EF4-FFF2-40B4-BE49-F238E27FC236}">
                <a16:creationId xmlns:a16="http://schemas.microsoft.com/office/drawing/2014/main" id="{90226DE6-F34F-9E38-3481-000B9E500034}"/>
              </a:ext>
            </a:extLst>
          </p:cNvPr>
          <p:cNvSpPr txBox="1"/>
          <p:nvPr/>
        </p:nvSpPr>
        <p:spPr>
          <a:xfrm>
            <a:off x="1834801" y="310981"/>
            <a:ext cx="8163325" cy="1015663"/>
          </a:xfrm>
          <a:prstGeom prst="rect">
            <a:avLst/>
          </a:prstGeom>
          <a:noFill/>
        </p:spPr>
        <p:txBody>
          <a:bodyPr wrap="none" rtlCol="0">
            <a:spAutoFit/>
          </a:bodyPr>
          <a:lstStyle/>
          <a:p>
            <a:r>
              <a:rPr lang="en-RO" sz="6000" b="1" dirty="0"/>
              <a:t>“Thou Art Demo God”</a:t>
            </a:r>
          </a:p>
        </p:txBody>
      </p:sp>
    </p:spTree>
    <p:extLst>
      <p:ext uri="{BB962C8B-B14F-4D97-AF65-F5344CB8AC3E}">
        <p14:creationId xmlns:p14="http://schemas.microsoft.com/office/powerpoint/2010/main" val="39611183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1DE54-DBE8-F848-AE06-F506EA53B113}"/>
              </a:ext>
            </a:extLst>
          </p:cNvPr>
          <p:cNvSpPr>
            <a:spLocks noGrp="1"/>
          </p:cNvSpPr>
          <p:nvPr>
            <p:ph type="title"/>
          </p:nvPr>
        </p:nvSpPr>
        <p:spPr>
          <a:xfrm>
            <a:off x="10251323" y="478321"/>
            <a:ext cx="9767782" cy="449226"/>
          </a:xfrm>
        </p:spPr>
        <p:txBody>
          <a:bodyPr/>
          <a:lstStyle/>
          <a:p>
            <a:r>
              <a:rPr lang="en-US" sz="3000" dirty="0" err="1"/>
              <a:t>WhoAmI</a:t>
            </a:r>
            <a:endParaRPr lang="en-PT" sz="3000"/>
          </a:p>
        </p:txBody>
      </p:sp>
      <p:sp>
        <p:nvSpPr>
          <p:cNvPr id="7" name="TextBox 6">
            <a:extLst>
              <a:ext uri="{FF2B5EF4-FFF2-40B4-BE49-F238E27FC236}">
                <a16:creationId xmlns:a16="http://schemas.microsoft.com/office/drawing/2014/main" id="{40C088E7-608B-BA90-8883-62A86E127B62}"/>
              </a:ext>
            </a:extLst>
          </p:cNvPr>
          <p:cNvSpPr txBox="1"/>
          <p:nvPr/>
        </p:nvSpPr>
        <p:spPr>
          <a:xfrm>
            <a:off x="3396344" y="2078688"/>
            <a:ext cx="5801588" cy="4247317"/>
          </a:xfrm>
          <a:prstGeom prst="rect">
            <a:avLst/>
          </a:prstGeom>
          <a:noFill/>
        </p:spPr>
        <p:txBody>
          <a:bodyPr wrap="none" rtlCol="0">
            <a:spAutoFit/>
          </a:bodyPr>
          <a:lstStyle/>
          <a:p>
            <a:pPr marL="285750" indent="-285750">
              <a:buFontTx/>
              <a:buChar char="-"/>
            </a:pPr>
            <a:r>
              <a:rPr lang="en-RO" dirty="0">
                <a:solidFill>
                  <a:schemeClr val="bg1"/>
                </a:solidFill>
              </a:rPr>
              <a:t>8y experienc</a:t>
            </a:r>
            <a:r>
              <a:rPr lang="en-GB" dirty="0">
                <a:solidFill>
                  <a:schemeClr val="bg1"/>
                </a:solidFill>
              </a:rPr>
              <a:t>e</a:t>
            </a:r>
            <a:r>
              <a:rPr lang="en-RO" dirty="0">
                <a:solidFill>
                  <a:schemeClr val="bg1"/>
                </a:solidFill>
              </a:rPr>
              <a:t> in IT</a:t>
            </a:r>
          </a:p>
          <a:p>
            <a:pPr marL="285750" indent="-285750">
              <a:buFontTx/>
              <a:buChar char="-"/>
            </a:pPr>
            <a:endParaRPr lang="en-RO" dirty="0">
              <a:solidFill>
                <a:schemeClr val="bg1"/>
              </a:solidFill>
            </a:endParaRPr>
          </a:p>
          <a:p>
            <a:pPr marL="285750" indent="-285750">
              <a:buFontTx/>
              <a:buChar char="-"/>
            </a:pPr>
            <a:r>
              <a:rPr lang="en-RO" dirty="0">
                <a:solidFill>
                  <a:schemeClr val="bg1"/>
                </a:solidFill>
              </a:rPr>
              <a:t>4y experience as DevOps</a:t>
            </a:r>
          </a:p>
          <a:p>
            <a:pPr marL="285750" indent="-285750">
              <a:buFontTx/>
              <a:buChar char="-"/>
            </a:pPr>
            <a:endParaRPr lang="en-RO" dirty="0">
              <a:solidFill>
                <a:schemeClr val="bg1"/>
              </a:solidFill>
            </a:endParaRPr>
          </a:p>
          <a:p>
            <a:pPr marL="285750" indent="-285750">
              <a:buFontTx/>
              <a:buChar char="-"/>
            </a:pPr>
            <a:r>
              <a:rPr lang="en-RO" dirty="0">
                <a:solidFill>
                  <a:schemeClr val="bg1"/>
                </a:solidFill>
              </a:rPr>
              <a:t>2y in Nagarro</a:t>
            </a:r>
          </a:p>
          <a:p>
            <a:pPr marL="285750" indent="-285750">
              <a:buFontTx/>
              <a:buChar char="-"/>
            </a:pPr>
            <a:endParaRPr lang="en-RO" dirty="0">
              <a:solidFill>
                <a:schemeClr val="bg1"/>
              </a:solidFill>
            </a:endParaRPr>
          </a:p>
          <a:p>
            <a:pPr marL="285750" indent="-285750">
              <a:buFontTx/>
              <a:buChar char="-"/>
            </a:pPr>
            <a:r>
              <a:rPr lang="en-RO" dirty="0">
                <a:solidFill>
                  <a:schemeClr val="bg1"/>
                </a:solidFill>
              </a:rPr>
              <a:t>Mentored the first DevOps Internship in Nagarro</a:t>
            </a:r>
          </a:p>
          <a:p>
            <a:pPr marL="285750" indent="-285750">
              <a:buFontTx/>
              <a:buChar char="-"/>
            </a:pPr>
            <a:endParaRPr lang="en-RO" dirty="0">
              <a:solidFill>
                <a:schemeClr val="bg1"/>
              </a:solidFill>
            </a:endParaRPr>
          </a:p>
          <a:p>
            <a:pPr marL="285750" indent="-285750">
              <a:buFontTx/>
              <a:buChar char="-"/>
            </a:pPr>
            <a:r>
              <a:rPr lang="en-RO" dirty="0">
                <a:solidFill>
                  <a:schemeClr val="bg1"/>
                </a:solidFill>
              </a:rPr>
              <a:t>AWS Certified</a:t>
            </a:r>
          </a:p>
          <a:p>
            <a:pPr marL="285750" indent="-285750">
              <a:buFontTx/>
              <a:buChar char="-"/>
            </a:pPr>
            <a:endParaRPr lang="en-RO" dirty="0">
              <a:solidFill>
                <a:schemeClr val="bg1"/>
              </a:solidFill>
            </a:endParaRPr>
          </a:p>
          <a:p>
            <a:pPr marL="285750" indent="-285750">
              <a:buFontTx/>
              <a:buChar char="-"/>
            </a:pPr>
            <a:r>
              <a:rPr lang="en-RO" dirty="0">
                <a:solidFill>
                  <a:schemeClr val="bg1"/>
                </a:solidFill>
              </a:rPr>
              <a:t>Kubernetes Certified</a:t>
            </a:r>
          </a:p>
          <a:p>
            <a:pPr marL="285750" indent="-285750">
              <a:buFontTx/>
              <a:buChar char="-"/>
            </a:pPr>
            <a:endParaRPr lang="en-RO" dirty="0">
              <a:solidFill>
                <a:schemeClr val="bg1"/>
              </a:solidFill>
            </a:endParaRPr>
          </a:p>
          <a:p>
            <a:pPr marL="285750" indent="-285750">
              <a:buFontTx/>
              <a:buChar char="-"/>
            </a:pPr>
            <a:r>
              <a:rPr lang="en-RO" dirty="0">
                <a:solidFill>
                  <a:schemeClr val="bg1"/>
                </a:solidFill>
              </a:rPr>
              <a:t>RedHat Certified</a:t>
            </a:r>
          </a:p>
          <a:p>
            <a:pPr marL="285750" indent="-285750">
              <a:buFontTx/>
              <a:buChar char="-"/>
            </a:pPr>
            <a:endParaRPr lang="en-RO" dirty="0">
              <a:solidFill>
                <a:schemeClr val="bg1"/>
              </a:solidFill>
            </a:endParaRPr>
          </a:p>
          <a:p>
            <a:pPr marL="285750" indent="-285750">
              <a:buFontTx/>
              <a:buChar char="-"/>
            </a:pPr>
            <a:endParaRPr lang="en-RO" dirty="0">
              <a:solidFill>
                <a:schemeClr val="bg1"/>
              </a:solidFill>
            </a:endParaRPr>
          </a:p>
        </p:txBody>
      </p:sp>
      <p:pic>
        <p:nvPicPr>
          <p:cNvPr id="3" name="Picture 2">
            <a:extLst>
              <a:ext uri="{FF2B5EF4-FFF2-40B4-BE49-F238E27FC236}">
                <a16:creationId xmlns:a16="http://schemas.microsoft.com/office/drawing/2014/main" id="{12CF8FAE-0AE7-F181-E515-48862FFF9131}"/>
              </a:ext>
            </a:extLst>
          </p:cNvPr>
          <p:cNvPicPr>
            <a:picLocks noChangeAspect="1"/>
          </p:cNvPicPr>
          <p:nvPr/>
        </p:nvPicPr>
        <p:blipFill>
          <a:blip r:embed="rId2"/>
          <a:stretch>
            <a:fillRect/>
          </a:stretch>
        </p:blipFill>
        <p:spPr>
          <a:xfrm>
            <a:off x="9671638" y="5947879"/>
            <a:ext cx="2103685" cy="596044"/>
          </a:xfrm>
          <a:prstGeom prst="rect">
            <a:avLst/>
          </a:prstGeom>
        </p:spPr>
      </p:pic>
    </p:spTree>
    <p:extLst>
      <p:ext uri="{BB962C8B-B14F-4D97-AF65-F5344CB8AC3E}">
        <p14:creationId xmlns:p14="http://schemas.microsoft.com/office/powerpoint/2010/main" val="10243302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0F24D4-FBCE-E33E-9747-5AF8773E2010}"/>
              </a:ext>
            </a:extLst>
          </p:cNvPr>
          <p:cNvSpPr>
            <a:spLocks noGrp="1"/>
          </p:cNvSpPr>
          <p:nvPr>
            <p:ph type="title"/>
          </p:nvPr>
        </p:nvSpPr>
        <p:spPr>
          <a:xfrm>
            <a:off x="10170361" y="544197"/>
            <a:ext cx="9767782" cy="449226"/>
          </a:xfrm>
        </p:spPr>
        <p:txBody>
          <a:bodyPr/>
          <a:lstStyle/>
          <a:p>
            <a:r>
              <a:rPr lang="en-RO" sz="3000" dirty="0"/>
              <a:t>Agenda</a:t>
            </a:r>
          </a:p>
        </p:txBody>
      </p:sp>
      <p:sp>
        <p:nvSpPr>
          <p:cNvPr id="4" name="TextBox 3">
            <a:extLst>
              <a:ext uri="{FF2B5EF4-FFF2-40B4-BE49-F238E27FC236}">
                <a16:creationId xmlns:a16="http://schemas.microsoft.com/office/drawing/2014/main" id="{5E161522-846E-D3A1-F176-202879F63BEB}"/>
              </a:ext>
            </a:extLst>
          </p:cNvPr>
          <p:cNvSpPr txBox="1"/>
          <p:nvPr/>
        </p:nvSpPr>
        <p:spPr>
          <a:xfrm>
            <a:off x="2440365" y="1525772"/>
            <a:ext cx="3132589" cy="2677656"/>
          </a:xfrm>
          <a:prstGeom prst="rect">
            <a:avLst/>
          </a:prstGeom>
          <a:noFill/>
        </p:spPr>
        <p:txBody>
          <a:bodyPr wrap="none" rtlCol="0">
            <a:spAutoFit/>
          </a:bodyPr>
          <a:lstStyle/>
          <a:p>
            <a:pPr marL="285750" indent="-285750">
              <a:buFontTx/>
              <a:buChar char="-"/>
            </a:pPr>
            <a:r>
              <a:rPr lang="en-RO" sz="1400" dirty="0">
                <a:solidFill>
                  <a:schemeClr val="bg1"/>
                </a:solidFill>
              </a:rPr>
              <a:t>Intro</a:t>
            </a:r>
          </a:p>
          <a:p>
            <a:endParaRPr lang="en-RO" sz="1400" dirty="0">
              <a:solidFill>
                <a:schemeClr val="bg1"/>
              </a:solidFill>
            </a:endParaRPr>
          </a:p>
          <a:p>
            <a:pPr marL="285750" indent="-285750">
              <a:buFontTx/>
              <a:buChar char="-"/>
            </a:pPr>
            <a:r>
              <a:rPr lang="en-RO" sz="1400" dirty="0">
                <a:solidFill>
                  <a:schemeClr val="bg1"/>
                </a:solidFill>
              </a:rPr>
              <a:t>Why Nagarro?</a:t>
            </a:r>
          </a:p>
          <a:p>
            <a:pPr marL="285750" indent="-285750">
              <a:buFontTx/>
              <a:buChar char="-"/>
            </a:pPr>
            <a:endParaRPr lang="en-RO" sz="1400" dirty="0">
              <a:solidFill>
                <a:schemeClr val="bg1"/>
              </a:solidFill>
            </a:endParaRPr>
          </a:p>
          <a:p>
            <a:pPr marL="285750" indent="-285750">
              <a:buFontTx/>
              <a:buChar char="-"/>
            </a:pPr>
            <a:r>
              <a:rPr lang="en-RO" sz="1400" dirty="0">
                <a:solidFill>
                  <a:schemeClr val="bg1"/>
                </a:solidFill>
              </a:rPr>
              <a:t>Remote Learning and Internship</a:t>
            </a:r>
          </a:p>
          <a:p>
            <a:pPr marL="285750" indent="-285750">
              <a:buFontTx/>
              <a:buChar char="-"/>
            </a:pPr>
            <a:endParaRPr lang="en-RO" sz="1400" dirty="0">
              <a:solidFill>
                <a:schemeClr val="bg1"/>
              </a:solidFill>
            </a:endParaRPr>
          </a:p>
          <a:p>
            <a:pPr marL="285750" indent="-285750">
              <a:buFontTx/>
              <a:buChar char="-"/>
            </a:pPr>
            <a:r>
              <a:rPr lang="en-RO" sz="1400" dirty="0">
                <a:solidFill>
                  <a:schemeClr val="bg1"/>
                </a:solidFill>
              </a:rPr>
              <a:t>What is DevOps?</a:t>
            </a:r>
          </a:p>
          <a:p>
            <a:pPr marL="285750" indent="-285750">
              <a:buFontTx/>
              <a:buChar char="-"/>
            </a:pPr>
            <a:endParaRPr lang="en-RO" sz="1400" dirty="0">
              <a:solidFill>
                <a:schemeClr val="bg1"/>
              </a:solidFill>
            </a:endParaRPr>
          </a:p>
          <a:p>
            <a:pPr marL="285750" indent="-285750">
              <a:buFontTx/>
              <a:buChar char="-"/>
            </a:pPr>
            <a:r>
              <a:rPr lang="en-RO" sz="1400" dirty="0">
                <a:solidFill>
                  <a:schemeClr val="bg1"/>
                </a:solidFill>
              </a:rPr>
              <a:t>Roadmap</a:t>
            </a:r>
          </a:p>
          <a:p>
            <a:pPr marL="285750" indent="-285750">
              <a:buFontTx/>
              <a:buChar char="-"/>
            </a:pPr>
            <a:endParaRPr lang="en-RO" sz="1400" dirty="0">
              <a:solidFill>
                <a:schemeClr val="bg1"/>
              </a:solidFill>
            </a:endParaRPr>
          </a:p>
          <a:p>
            <a:pPr marL="285750" indent="-285750">
              <a:buFontTx/>
              <a:buChar char="-"/>
            </a:pPr>
            <a:r>
              <a:rPr lang="en-RO" sz="1400" dirty="0">
                <a:solidFill>
                  <a:schemeClr val="bg1"/>
                </a:solidFill>
              </a:rPr>
              <a:t>What are containers?</a:t>
            </a:r>
          </a:p>
          <a:p>
            <a:pPr marL="285750" indent="-285750">
              <a:buFontTx/>
              <a:buChar char="-"/>
            </a:pPr>
            <a:endParaRPr lang="en-RO" sz="1400" dirty="0">
              <a:solidFill>
                <a:schemeClr val="bg1"/>
              </a:solidFill>
            </a:endParaRPr>
          </a:p>
        </p:txBody>
      </p:sp>
      <p:sp>
        <p:nvSpPr>
          <p:cNvPr id="3" name="TextBox 2">
            <a:extLst>
              <a:ext uri="{FF2B5EF4-FFF2-40B4-BE49-F238E27FC236}">
                <a16:creationId xmlns:a16="http://schemas.microsoft.com/office/drawing/2014/main" id="{551715DC-3E50-FDF8-C54B-48339A6BC45B}"/>
              </a:ext>
            </a:extLst>
          </p:cNvPr>
          <p:cNvSpPr txBox="1"/>
          <p:nvPr/>
        </p:nvSpPr>
        <p:spPr>
          <a:xfrm>
            <a:off x="6619048" y="3035956"/>
            <a:ext cx="2644314" cy="2677656"/>
          </a:xfrm>
          <a:prstGeom prst="rect">
            <a:avLst/>
          </a:prstGeom>
          <a:noFill/>
        </p:spPr>
        <p:txBody>
          <a:bodyPr wrap="none" rtlCol="0">
            <a:spAutoFit/>
          </a:bodyPr>
          <a:lstStyle/>
          <a:p>
            <a:pPr marL="285750" indent="-285750">
              <a:buFontTx/>
              <a:buChar char="-"/>
            </a:pPr>
            <a:r>
              <a:rPr lang="en-RO" sz="1400" dirty="0">
                <a:solidFill>
                  <a:schemeClr val="bg1"/>
                </a:solidFill>
              </a:rPr>
              <a:t>What are Clouds made of?</a:t>
            </a:r>
          </a:p>
          <a:p>
            <a:pPr marL="285750" indent="-285750">
              <a:buFontTx/>
              <a:buChar char="-"/>
            </a:pPr>
            <a:endParaRPr lang="en-RO" sz="1400" dirty="0">
              <a:solidFill>
                <a:schemeClr val="bg1"/>
              </a:solidFill>
            </a:endParaRPr>
          </a:p>
          <a:p>
            <a:pPr marL="285750" indent="-285750">
              <a:buFontTx/>
              <a:buChar char="-"/>
            </a:pPr>
            <a:r>
              <a:rPr lang="en-RO" sz="1400" dirty="0">
                <a:solidFill>
                  <a:schemeClr val="bg1"/>
                </a:solidFill>
              </a:rPr>
              <a:t>Cloud Security</a:t>
            </a:r>
          </a:p>
          <a:p>
            <a:pPr marL="285750" indent="-285750">
              <a:buFontTx/>
              <a:buChar char="-"/>
            </a:pPr>
            <a:endParaRPr lang="en-RO" sz="1400" dirty="0">
              <a:solidFill>
                <a:schemeClr val="bg1"/>
              </a:solidFill>
            </a:endParaRPr>
          </a:p>
          <a:p>
            <a:pPr marL="285750" indent="-285750">
              <a:buFontTx/>
              <a:buChar char="-"/>
            </a:pPr>
            <a:r>
              <a:rPr lang="en-RO" sz="1400" dirty="0">
                <a:solidFill>
                  <a:schemeClr val="bg1"/>
                </a:solidFill>
              </a:rPr>
              <a:t>What is CICD?</a:t>
            </a:r>
          </a:p>
          <a:p>
            <a:pPr marL="285750" indent="-285750">
              <a:buFontTx/>
              <a:buChar char="-"/>
            </a:pPr>
            <a:endParaRPr lang="en-RO" sz="1400" dirty="0">
              <a:solidFill>
                <a:schemeClr val="bg1"/>
              </a:solidFill>
            </a:endParaRPr>
          </a:p>
          <a:p>
            <a:pPr marL="285750" indent="-285750">
              <a:buFontTx/>
              <a:buChar char="-"/>
            </a:pPr>
            <a:r>
              <a:rPr lang="en-RO" sz="1400" dirty="0">
                <a:solidFill>
                  <a:schemeClr val="bg1"/>
                </a:solidFill>
              </a:rPr>
              <a:t>Learning Hacks</a:t>
            </a:r>
          </a:p>
          <a:p>
            <a:endParaRPr lang="en-RO" sz="1400" dirty="0">
              <a:solidFill>
                <a:schemeClr val="bg1"/>
              </a:solidFill>
            </a:endParaRPr>
          </a:p>
          <a:p>
            <a:pPr marL="285750" indent="-285750">
              <a:buFontTx/>
              <a:buChar char="-"/>
            </a:pPr>
            <a:r>
              <a:rPr lang="en-RO" sz="1400" dirty="0">
                <a:solidFill>
                  <a:schemeClr val="bg1"/>
                </a:solidFill>
              </a:rPr>
              <a:t>Portability</a:t>
            </a:r>
          </a:p>
          <a:p>
            <a:pPr marL="285750" indent="-285750">
              <a:buFontTx/>
              <a:buChar char="-"/>
            </a:pPr>
            <a:endParaRPr lang="en-RO" sz="1400" dirty="0">
              <a:solidFill>
                <a:schemeClr val="bg1"/>
              </a:solidFill>
            </a:endParaRPr>
          </a:p>
          <a:p>
            <a:pPr marL="285750" indent="-285750">
              <a:buFontTx/>
              <a:buChar char="-"/>
            </a:pPr>
            <a:r>
              <a:rPr lang="en-RO" sz="1400" dirty="0">
                <a:solidFill>
                  <a:schemeClr val="bg1"/>
                </a:solidFill>
              </a:rPr>
              <a:t>Productivity</a:t>
            </a:r>
          </a:p>
          <a:p>
            <a:endParaRPr lang="en-RO" sz="1400" dirty="0"/>
          </a:p>
        </p:txBody>
      </p:sp>
    </p:spTree>
    <p:extLst>
      <p:ext uri="{BB962C8B-B14F-4D97-AF65-F5344CB8AC3E}">
        <p14:creationId xmlns:p14="http://schemas.microsoft.com/office/powerpoint/2010/main" val="2874184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F5545-55D8-2E48-8D1B-B425CEC2FC74}"/>
              </a:ext>
            </a:extLst>
          </p:cNvPr>
          <p:cNvSpPr>
            <a:spLocks noGrp="1"/>
          </p:cNvSpPr>
          <p:nvPr>
            <p:ph type="title"/>
          </p:nvPr>
        </p:nvSpPr>
        <p:spPr>
          <a:xfrm>
            <a:off x="1883607" y="1796594"/>
            <a:ext cx="9767782" cy="3021020"/>
          </a:xfrm>
        </p:spPr>
        <p:txBody>
          <a:bodyPr/>
          <a:lstStyle/>
          <a:p>
            <a:r>
              <a:rPr lang="en-US" sz="1800" b="0" dirty="0">
                <a:latin typeface="+mn-lt"/>
              </a:rPr>
              <a:t>- *DevOps Community </a:t>
            </a:r>
            <a:br>
              <a:rPr lang="en-US" sz="1800" b="0" dirty="0">
                <a:latin typeface="+mn-lt"/>
              </a:rPr>
            </a:br>
            <a:br>
              <a:rPr lang="en-US" sz="1800" b="0" dirty="0">
                <a:latin typeface="+mn-lt"/>
              </a:rPr>
            </a:br>
            <a:r>
              <a:rPr lang="en-US" sz="1800" b="0" dirty="0">
                <a:latin typeface="+mn-lt"/>
              </a:rPr>
              <a:t>- Provides support on your learning path/career path</a:t>
            </a:r>
            <a:br>
              <a:rPr lang="en-US" sz="1800" b="0" dirty="0">
                <a:latin typeface="+mn-lt"/>
              </a:rPr>
            </a:br>
            <a:br>
              <a:rPr lang="en-US" sz="1800" b="0" dirty="0">
                <a:latin typeface="+mn-lt"/>
              </a:rPr>
            </a:br>
            <a:r>
              <a:rPr lang="en-US" sz="1800" b="0" dirty="0">
                <a:latin typeface="+mn-lt"/>
              </a:rPr>
              <a:t>- Plenty of projects to choose from with latest and greatest tech</a:t>
            </a:r>
            <a:br>
              <a:rPr lang="en-US" sz="1800" b="0" dirty="0">
                <a:latin typeface="+mn-lt"/>
              </a:rPr>
            </a:br>
            <a:br>
              <a:rPr lang="en-US" sz="1800" b="0" dirty="0">
                <a:latin typeface="+mn-lt"/>
              </a:rPr>
            </a:br>
            <a:r>
              <a:rPr lang="en-US" sz="1800" b="0" dirty="0">
                <a:latin typeface="+mn-lt"/>
              </a:rPr>
              <a:t>- All kinds of events (TB, Wine tasting, Community events, Parties, Back to school, etc.)</a:t>
            </a:r>
            <a:br>
              <a:rPr lang="en-US" sz="1800" b="0" dirty="0">
                <a:latin typeface="+mn-lt"/>
              </a:rPr>
            </a:br>
            <a:br>
              <a:rPr lang="en-US" sz="1800" b="0" dirty="0">
                <a:latin typeface="+mn-lt"/>
              </a:rPr>
            </a:br>
            <a:r>
              <a:rPr lang="en-US" sz="1800" b="0" dirty="0">
                <a:latin typeface="+mn-lt"/>
              </a:rPr>
              <a:t>- Attending conferences</a:t>
            </a:r>
            <a:br>
              <a:rPr lang="en-US" sz="1800" b="0" dirty="0">
                <a:latin typeface="+mn-lt"/>
              </a:rPr>
            </a:br>
            <a:br>
              <a:rPr lang="en-US" sz="1800" b="0" dirty="0">
                <a:latin typeface="+mn-lt"/>
              </a:rPr>
            </a:br>
            <a:r>
              <a:rPr lang="en-US" sz="1800" b="0" dirty="0">
                <a:latin typeface="+mn-lt"/>
              </a:rPr>
              <a:t>- Flexibility (WFH, WFA)</a:t>
            </a:r>
            <a:br>
              <a:rPr lang="en-US" sz="1800" b="0" dirty="0">
                <a:latin typeface="+mn-lt"/>
              </a:rPr>
            </a:br>
            <a:br>
              <a:rPr lang="en-US" sz="1800" b="0" dirty="0">
                <a:latin typeface="+mn-lt"/>
              </a:rPr>
            </a:br>
            <a:r>
              <a:rPr lang="en-US" sz="1800" b="0" dirty="0">
                <a:latin typeface="+mn-lt"/>
              </a:rPr>
              <a:t>- “The </a:t>
            </a:r>
            <a:r>
              <a:rPr lang="en-US" sz="1800" b="0" dirty="0" err="1">
                <a:latin typeface="+mn-lt"/>
              </a:rPr>
              <a:t>StartUp</a:t>
            </a:r>
            <a:r>
              <a:rPr lang="en-US" sz="1800" b="0" dirty="0">
                <a:latin typeface="+mn-lt"/>
              </a:rPr>
              <a:t> experience without the drawbacks”</a:t>
            </a:r>
            <a:br>
              <a:rPr lang="en-US" sz="1800" b="0" dirty="0">
                <a:latin typeface="+mn-lt"/>
              </a:rPr>
            </a:br>
            <a:br>
              <a:rPr lang="en-US" sz="1800" b="0" dirty="0">
                <a:latin typeface="+mn-lt"/>
              </a:rPr>
            </a:br>
            <a:endParaRPr lang="en-PT" sz="1800" b="0">
              <a:latin typeface="+mn-lt"/>
            </a:endParaRPr>
          </a:p>
        </p:txBody>
      </p:sp>
      <p:sp>
        <p:nvSpPr>
          <p:cNvPr id="5" name="Title 1">
            <a:extLst>
              <a:ext uri="{FF2B5EF4-FFF2-40B4-BE49-F238E27FC236}">
                <a16:creationId xmlns:a16="http://schemas.microsoft.com/office/drawing/2014/main" id="{6B377CB3-48B9-B5F2-425B-15185BA87F36}"/>
              </a:ext>
            </a:extLst>
          </p:cNvPr>
          <p:cNvSpPr txBox="1">
            <a:spLocks/>
          </p:cNvSpPr>
          <p:nvPr/>
        </p:nvSpPr>
        <p:spPr>
          <a:xfrm>
            <a:off x="9182175" y="491257"/>
            <a:ext cx="9767782" cy="449226"/>
          </a:xfrm>
          <a:prstGeom prst="rect">
            <a:avLst/>
          </a:prstGeom>
        </p:spPr>
        <p:txBody>
          <a:bodyPr vert="horz" lIns="91440" tIns="45720" rIns="91440" bIns="45720" rtlCol="0" anchor="ctr">
            <a:spAutoFit/>
          </a:bodyPr>
          <a:lstStyle>
            <a:lvl1pPr algn="l" defTabSz="914400" rtl="0" eaLnBrk="1" latinLnBrk="0" hangingPunct="1">
              <a:lnSpc>
                <a:spcPct val="70000"/>
              </a:lnSpc>
              <a:spcBef>
                <a:spcPct val="0"/>
              </a:spcBef>
              <a:buNone/>
              <a:defRPr sz="12000" b="1" i="0" kern="1200">
                <a:solidFill>
                  <a:schemeClr val="tx1"/>
                </a:solidFill>
                <a:latin typeface="Equip Extended" panose="02000503030000020004" pitchFamily="2" charset="77"/>
                <a:ea typeface="+mj-ea"/>
                <a:cs typeface="+mj-cs"/>
              </a:defRPr>
            </a:lvl1pPr>
          </a:lstStyle>
          <a:p>
            <a:r>
              <a:rPr lang="en-US" sz="3000" dirty="0"/>
              <a:t>Why Nagarro?</a:t>
            </a:r>
            <a:endParaRPr lang="en-PT" sz="3000"/>
          </a:p>
        </p:txBody>
      </p:sp>
    </p:spTree>
    <p:extLst>
      <p:ext uri="{BB962C8B-B14F-4D97-AF65-F5344CB8AC3E}">
        <p14:creationId xmlns:p14="http://schemas.microsoft.com/office/powerpoint/2010/main" val="4210689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DF231C-CAED-C2D8-030F-DD424890AF86}"/>
              </a:ext>
            </a:extLst>
          </p:cNvPr>
          <p:cNvSpPr>
            <a:spLocks noGrp="1"/>
          </p:cNvSpPr>
          <p:nvPr>
            <p:ph type="title"/>
          </p:nvPr>
        </p:nvSpPr>
        <p:spPr>
          <a:xfrm>
            <a:off x="2767115" y="1247548"/>
            <a:ext cx="9767782" cy="449226"/>
          </a:xfrm>
        </p:spPr>
        <p:txBody>
          <a:bodyPr/>
          <a:lstStyle/>
          <a:p>
            <a:r>
              <a:rPr lang="en-RO" sz="3000" dirty="0"/>
              <a:t>Remote Learning &amp; Internship</a:t>
            </a:r>
          </a:p>
        </p:txBody>
      </p:sp>
      <p:sp>
        <p:nvSpPr>
          <p:cNvPr id="5" name="TextBox 4">
            <a:extLst>
              <a:ext uri="{FF2B5EF4-FFF2-40B4-BE49-F238E27FC236}">
                <a16:creationId xmlns:a16="http://schemas.microsoft.com/office/drawing/2014/main" id="{066296B9-8023-65EF-D692-BBDBC17A2587}"/>
              </a:ext>
            </a:extLst>
          </p:cNvPr>
          <p:cNvSpPr txBox="1"/>
          <p:nvPr/>
        </p:nvSpPr>
        <p:spPr>
          <a:xfrm>
            <a:off x="804845" y="2523890"/>
            <a:ext cx="3076483" cy="1477328"/>
          </a:xfrm>
          <a:prstGeom prst="rect">
            <a:avLst/>
          </a:prstGeom>
          <a:noFill/>
        </p:spPr>
        <p:txBody>
          <a:bodyPr wrap="none" rtlCol="0">
            <a:spAutoFit/>
          </a:bodyPr>
          <a:lstStyle/>
          <a:p>
            <a:r>
              <a:rPr lang="en-RO" dirty="0"/>
              <a:t>Remote Learning(15-20w): </a:t>
            </a:r>
          </a:p>
          <a:p>
            <a:pPr marL="285750" indent="-285750">
              <a:buFontTx/>
              <a:buChar char="-"/>
            </a:pPr>
            <a:r>
              <a:rPr lang="en-GB" dirty="0"/>
              <a:t>J</a:t>
            </a:r>
            <a:r>
              <a:rPr lang="en-RO" dirty="0"/>
              <a:t>ava</a:t>
            </a:r>
          </a:p>
          <a:p>
            <a:pPr marL="285750" indent="-285750">
              <a:buFontTx/>
              <a:buChar char="-"/>
            </a:pPr>
            <a:r>
              <a:rPr lang="en-RO" dirty="0"/>
              <a:t>C#</a:t>
            </a:r>
          </a:p>
          <a:p>
            <a:pPr marL="285750" indent="-285750">
              <a:buFontTx/>
              <a:buChar char="-"/>
            </a:pPr>
            <a:r>
              <a:rPr lang="en-RO" dirty="0"/>
              <a:t>WebDev</a:t>
            </a:r>
          </a:p>
          <a:p>
            <a:pPr marL="285750" indent="-285750">
              <a:buFontTx/>
              <a:buChar char="-"/>
            </a:pPr>
            <a:r>
              <a:rPr lang="en-RO" dirty="0"/>
              <a:t>C++</a:t>
            </a:r>
          </a:p>
        </p:txBody>
      </p:sp>
      <p:sp>
        <p:nvSpPr>
          <p:cNvPr id="6" name="TextBox 5">
            <a:extLst>
              <a:ext uri="{FF2B5EF4-FFF2-40B4-BE49-F238E27FC236}">
                <a16:creationId xmlns:a16="http://schemas.microsoft.com/office/drawing/2014/main" id="{B1C82526-1669-701D-3D12-E545A6040D3E}"/>
              </a:ext>
            </a:extLst>
          </p:cNvPr>
          <p:cNvSpPr txBox="1"/>
          <p:nvPr/>
        </p:nvSpPr>
        <p:spPr>
          <a:xfrm>
            <a:off x="6981624" y="2551837"/>
            <a:ext cx="3156633" cy="1754326"/>
          </a:xfrm>
          <a:prstGeom prst="rect">
            <a:avLst/>
          </a:prstGeom>
          <a:noFill/>
        </p:spPr>
        <p:txBody>
          <a:bodyPr wrap="none" rtlCol="0">
            <a:spAutoFit/>
          </a:bodyPr>
          <a:lstStyle/>
          <a:p>
            <a:r>
              <a:rPr lang="en-RO" dirty="0"/>
              <a:t>Summer Internship(6-10w): </a:t>
            </a:r>
          </a:p>
          <a:p>
            <a:pPr marL="285750" indent="-285750">
              <a:buFontTx/>
              <a:buChar char="-"/>
            </a:pPr>
            <a:r>
              <a:rPr lang="en-RO" dirty="0"/>
              <a:t>UI/UX</a:t>
            </a:r>
          </a:p>
          <a:p>
            <a:pPr marL="285750" indent="-285750">
              <a:buFontTx/>
              <a:buChar char="-"/>
            </a:pPr>
            <a:r>
              <a:rPr lang="en-RO" dirty="0"/>
              <a:t>Business Analyst</a:t>
            </a:r>
          </a:p>
          <a:p>
            <a:pPr marL="285750" indent="-285750">
              <a:buFontTx/>
              <a:buChar char="-"/>
            </a:pPr>
            <a:r>
              <a:rPr lang="en-RO" dirty="0"/>
              <a:t>Mobile Apps</a:t>
            </a:r>
          </a:p>
          <a:p>
            <a:pPr marL="285750" indent="-285750">
              <a:buFontTx/>
              <a:buChar char="-"/>
            </a:pPr>
            <a:r>
              <a:rPr lang="en-RO" dirty="0"/>
              <a:t>Mobile Apps Testing </a:t>
            </a:r>
          </a:p>
          <a:p>
            <a:pPr marL="285750" indent="-285750">
              <a:buFontTx/>
              <a:buChar char="-"/>
            </a:pPr>
            <a:r>
              <a:rPr lang="en-RO" b="1" dirty="0"/>
              <a:t>DevOps</a:t>
            </a:r>
          </a:p>
        </p:txBody>
      </p:sp>
      <p:sp>
        <p:nvSpPr>
          <p:cNvPr id="9" name="TextBox 8">
            <a:extLst>
              <a:ext uri="{FF2B5EF4-FFF2-40B4-BE49-F238E27FC236}">
                <a16:creationId xmlns:a16="http://schemas.microsoft.com/office/drawing/2014/main" id="{EAD748FF-68B0-E20F-A358-33CE3B048C70}"/>
              </a:ext>
            </a:extLst>
          </p:cNvPr>
          <p:cNvSpPr txBox="1"/>
          <p:nvPr/>
        </p:nvSpPr>
        <p:spPr>
          <a:xfrm>
            <a:off x="804845" y="4472205"/>
            <a:ext cx="3698448" cy="923330"/>
          </a:xfrm>
          <a:prstGeom prst="rect">
            <a:avLst/>
          </a:prstGeom>
          <a:noFill/>
        </p:spPr>
        <p:txBody>
          <a:bodyPr wrap="none" rtlCol="0">
            <a:spAutoFit/>
          </a:bodyPr>
          <a:lstStyle/>
          <a:p>
            <a:r>
              <a:rPr lang="en-RO" dirty="0"/>
              <a:t>Weekly meeting with mentors</a:t>
            </a:r>
          </a:p>
          <a:p>
            <a:r>
              <a:rPr lang="en-RO" dirty="0"/>
              <a:t>Documentation and assignments</a:t>
            </a:r>
          </a:p>
          <a:p>
            <a:r>
              <a:rPr lang="en-RO" dirty="0"/>
              <a:t>Continuous feedback</a:t>
            </a:r>
          </a:p>
        </p:txBody>
      </p:sp>
      <p:sp>
        <p:nvSpPr>
          <p:cNvPr id="11" name="TextBox 10">
            <a:extLst>
              <a:ext uri="{FF2B5EF4-FFF2-40B4-BE49-F238E27FC236}">
                <a16:creationId xmlns:a16="http://schemas.microsoft.com/office/drawing/2014/main" id="{335240E6-11B4-B19C-F94B-AD91AF4D71F0}"/>
              </a:ext>
            </a:extLst>
          </p:cNvPr>
          <p:cNvSpPr txBox="1"/>
          <p:nvPr/>
        </p:nvSpPr>
        <p:spPr>
          <a:xfrm>
            <a:off x="6981624" y="4640479"/>
            <a:ext cx="2658100" cy="1200329"/>
          </a:xfrm>
          <a:prstGeom prst="rect">
            <a:avLst/>
          </a:prstGeom>
          <a:noFill/>
        </p:spPr>
        <p:txBody>
          <a:bodyPr wrap="none" rtlCol="0">
            <a:spAutoFit/>
          </a:bodyPr>
          <a:lstStyle/>
          <a:p>
            <a:r>
              <a:rPr lang="en-RO" dirty="0"/>
              <a:t>Emulating project work</a:t>
            </a:r>
          </a:p>
          <a:p>
            <a:r>
              <a:rPr lang="en-RO" dirty="0"/>
              <a:t>Best practices</a:t>
            </a:r>
          </a:p>
          <a:p>
            <a:r>
              <a:rPr lang="en-RO" dirty="0"/>
              <a:t>Latest &amp; greatest tools </a:t>
            </a:r>
          </a:p>
          <a:p>
            <a:r>
              <a:rPr lang="en-RO" dirty="0"/>
              <a:t>Nagarrian mentors </a:t>
            </a:r>
          </a:p>
        </p:txBody>
      </p:sp>
      <p:sp>
        <p:nvSpPr>
          <p:cNvPr id="12" name="TextBox 11">
            <a:extLst>
              <a:ext uri="{FF2B5EF4-FFF2-40B4-BE49-F238E27FC236}">
                <a16:creationId xmlns:a16="http://schemas.microsoft.com/office/drawing/2014/main" id="{ADBFA0C7-041E-64D9-C0F3-357318D9DD7D}"/>
              </a:ext>
            </a:extLst>
          </p:cNvPr>
          <p:cNvSpPr txBox="1"/>
          <p:nvPr/>
        </p:nvSpPr>
        <p:spPr>
          <a:xfrm>
            <a:off x="1176793" y="6233823"/>
            <a:ext cx="5843266" cy="369332"/>
          </a:xfrm>
          <a:prstGeom prst="rect">
            <a:avLst/>
          </a:prstGeom>
          <a:noFill/>
        </p:spPr>
        <p:txBody>
          <a:bodyPr wrap="none" rtlCol="0">
            <a:spAutoFit/>
          </a:bodyPr>
          <a:lstStyle/>
          <a:p>
            <a:r>
              <a:rPr lang="en-RO" dirty="0"/>
              <a:t>Goal: Students upskill and ocassionally career shifting </a:t>
            </a:r>
          </a:p>
        </p:txBody>
      </p:sp>
    </p:spTree>
    <p:extLst>
      <p:ext uri="{BB962C8B-B14F-4D97-AF65-F5344CB8AC3E}">
        <p14:creationId xmlns:p14="http://schemas.microsoft.com/office/powerpoint/2010/main" val="27674006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DEED90-E878-CA46-8B62-8775C1A225B3}"/>
              </a:ext>
            </a:extLst>
          </p:cNvPr>
          <p:cNvSpPr>
            <a:spLocks noGrp="1"/>
          </p:cNvSpPr>
          <p:nvPr>
            <p:ph type="title"/>
          </p:nvPr>
        </p:nvSpPr>
        <p:spPr>
          <a:xfrm>
            <a:off x="8669107" y="420787"/>
            <a:ext cx="9767782" cy="483850"/>
          </a:xfrm>
        </p:spPr>
        <p:txBody>
          <a:bodyPr/>
          <a:lstStyle/>
          <a:p>
            <a:r>
              <a:rPr lang="en-US" sz="3000" dirty="0"/>
              <a:t>What is DevOps?</a:t>
            </a:r>
            <a:endParaRPr lang="en-PT" sz="3000"/>
          </a:p>
        </p:txBody>
      </p:sp>
      <p:pic>
        <p:nvPicPr>
          <p:cNvPr id="2050" name="Picture 2">
            <a:extLst>
              <a:ext uri="{FF2B5EF4-FFF2-40B4-BE49-F238E27FC236}">
                <a16:creationId xmlns:a16="http://schemas.microsoft.com/office/drawing/2014/main" id="{D0A9FA35-FBAB-EC42-F998-5BB1919DB4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2229" y="1315996"/>
            <a:ext cx="6510528" cy="472062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F6268134-70CB-5AB8-C5A7-1FE7E9D6E046}"/>
              </a:ext>
            </a:extLst>
          </p:cNvPr>
          <p:cNvSpPr txBox="1"/>
          <p:nvPr/>
        </p:nvSpPr>
        <p:spPr>
          <a:xfrm>
            <a:off x="7499053" y="2799145"/>
            <a:ext cx="4272516" cy="1754326"/>
          </a:xfrm>
          <a:prstGeom prst="rect">
            <a:avLst/>
          </a:prstGeom>
          <a:noFill/>
        </p:spPr>
        <p:txBody>
          <a:bodyPr wrap="none" rtlCol="0">
            <a:spAutoFit/>
          </a:bodyPr>
          <a:lstStyle/>
          <a:p>
            <a:r>
              <a:rPr lang="en-RO" dirty="0"/>
              <a:t>“Jack of all trades, master of none”</a:t>
            </a:r>
          </a:p>
          <a:p>
            <a:endParaRPr lang="en-RO" dirty="0"/>
          </a:p>
          <a:p>
            <a:endParaRPr lang="en-RO" dirty="0"/>
          </a:p>
          <a:p>
            <a:r>
              <a:rPr lang="en-GB" b="1" dirty="0"/>
              <a:t>Recommendation</a:t>
            </a:r>
            <a:r>
              <a:rPr lang="en-RO" b="1" dirty="0"/>
              <a:t>: </a:t>
            </a:r>
          </a:p>
          <a:p>
            <a:r>
              <a:rPr lang="en-RO" dirty="0"/>
              <a:t>Develop a skill (Ops </a:t>
            </a:r>
            <a:r>
              <a:rPr lang="en-GB" dirty="0"/>
              <a:t>o</a:t>
            </a:r>
            <a:r>
              <a:rPr lang="en-RO" dirty="0"/>
              <a:t>r Dev) </a:t>
            </a:r>
            <a:r>
              <a:rPr lang="en-GB" dirty="0"/>
              <a:t>v</a:t>
            </a:r>
            <a:r>
              <a:rPr lang="en-RO" dirty="0"/>
              <a:t>ertically </a:t>
            </a:r>
          </a:p>
          <a:p>
            <a:r>
              <a:rPr lang="en-RO" dirty="0"/>
              <a:t>and then scale horizontally. </a:t>
            </a:r>
          </a:p>
        </p:txBody>
      </p:sp>
    </p:spTree>
    <p:extLst>
      <p:ext uri="{BB962C8B-B14F-4D97-AF65-F5344CB8AC3E}">
        <p14:creationId xmlns:p14="http://schemas.microsoft.com/office/powerpoint/2010/main" val="42898856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A55D3F1-92CD-9148-BDEB-32A1BB55EF62}"/>
              </a:ext>
            </a:extLst>
          </p:cNvPr>
          <p:cNvSpPr>
            <a:spLocks noGrp="1"/>
          </p:cNvSpPr>
          <p:nvPr>
            <p:ph type="title"/>
          </p:nvPr>
        </p:nvSpPr>
        <p:spPr>
          <a:xfrm>
            <a:off x="8418004" y="557495"/>
            <a:ext cx="9767782" cy="483850"/>
          </a:xfrm>
        </p:spPr>
        <p:txBody>
          <a:bodyPr/>
          <a:lstStyle/>
          <a:p>
            <a:r>
              <a:rPr lang="en-US" sz="3000" dirty="0"/>
              <a:t>DevOps RoadMap</a:t>
            </a:r>
            <a:endParaRPr lang="en-PT" sz="3000"/>
          </a:p>
        </p:txBody>
      </p:sp>
      <p:sp>
        <p:nvSpPr>
          <p:cNvPr id="4" name="Text Placeholder 3">
            <a:extLst>
              <a:ext uri="{FF2B5EF4-FFF2-40B4-BE49-F238E27FC236}">
                <a16:creationId xmlns:a16="http://schemas.microsoft.com/office/drawing/2014/main" id="{E723EC14-C146-B34B-BFB0-A6181AF3A308}"/>
              </a:ext>
            </a:extLst>
          </p:cNvPr>
          <p:cNvSpPr>
            <a:spLocks noGrp="1"/>
          </p:cNvSpPr>
          <p:nvPr>
            <p:ph type="body" sz="quarter" idx="12"/>
          </p:nvPr>
        </p:nvSpPr>
        <p:spPr>
          <a:xfrm>
            <a:off x="8190273" y="5850997"/>
            <a:ext cx="9767782" cy="899015"/>
          </a:xfrm>
        </p:spPr>
        <p:txBody>
          <a:bodyPr/>
          <a:lstStyle/>
          <a:p>
            <a:r>
              <a:rPr lang="en-US" dirty="0">
                <a:hlinkClick r:id="rId2"/>
              </a:rPr>
              <a:t>https://roadmap.sh/devops</a:t>
            </a:r>
            <a:endParaRPr lang="en-US" dirty="0"/>
          </a:p>
          <a:p>
            <a:r>
              <a:rPr lang="en-GB" dirty="0">
                <a:hlinkClick r:id="rId3"/>
              </a:rPr>
              <a:t>https://landscape.cncf.io/</a:t>
            </a:r>
            <a:r>
              <a:rPr lang="en-US" dirty="0"/>
              <a:t> </a:t>
            </a:r>
            <a:endParaRPr lang="en-PT"/>
          </a:p>
        </p:txBody>
      </p:sp>
      <p:graphicFrame>
        <p:nvGraphicFramePr>
          <p:cNvPr id="5" name="Table 5">
            <a:extLst>
              <a:ext uri="{FF2B5EF4-FFF2-40B4-BE49-F238E27FC236}">
                <a16:creationId xmlns:a16="http://schemas.microsoft.com/office/drawing/2014/main" id="{13A5E461-3067-D024-E6CE-0B5F07D4F67D}"/>
              </a:ext>
            </a:extLst>
          </p:cNvPr>
          <p:cNvGraphicFramePr>
            <a:graphicFrameLocks noGrp="1"/>
          </p:cNvGraphicFramePr>
          <p:nvPr>
            <p:extLst>
              <p:ext uri="{D42A27DB-BD31-4B8C-83A1-F6EECF244321}">
                <p14:modId xmlns:p14="http://schemas.microsoft.com/office/powerpoint/2010/main" val="387854265"/>
              </p:ext>
            </p:extLst>
          </p:nvPr>
        </p:nvGraphicFramePr>
        <p:xfrm>
          <a:off x="1848464" y="1785701"/>
          <a:ext cx="3608439" cy="4348480"/>
        </p:xfrm>
        <a:graphic>
          <a:graphicData uri="http://schemas.openxmlformats.org/drawingml/2006/table">
            <a:tbl>
              <a:tblPr firstRow="1" bandRow="1">
                <a:tableStyleId>{5C22544A-7EE6-4342-B048-85BDC9FD1C3A}</a:tableStyleId>
              </a:tblPr>
              <a:tblGrid>
                <a:gridCol w="601955">
                  <a:extLst>
                    <a:ext uri="{9D8B030D-6E8A-4147-A177-3AD203B41FA5}">
                      <a16:colId xmlns:a16="http://schemas.microsoft.com/office/drawing/2014/main" val="3226880233"/>
                    </a:ext>
                  </a:extLst>
                </a:gridCol>
                <a:gridCol w="3006484">
                  <a:extLst>
                    <a:ext uri="{9D8B030D-6E8A-4147-A177-3AD203B41FA5}">
                      <a16:colId xmlns:a16="http://schemas.microsoft.com/office/drawing/2014/main" val="3101210359"/>
                    </a:ext>
                  </a:extLst>
                </a:gridCol>
              </a:tblGrid>
              <a:tr h="370840">
                <a:tc>
                  <a:txBody>
                    <a:bodyPr/>
                    <a:lstStyle/>
                    <a:p>
                      <a:pPr algn="ctr"/>
                      <a:r>
                        <a:rPr lang="en-RO" dirty="0"/>
                        <a:t>#</a:t>
                      </a:r>
                    </a:p>
                  </a:txBody>
                  <a:tcPr/>
                </a:tc>
                <a:tc>
                  <a:txBody>
                    <a:bodyPr/>
                    <a:lstStyle/>
                    <a:p>
                      <a:r>
                        <a:rPr lang="en-RO" dirty="0"/>
                        <a:t>DevOps Tracks</a:t>
                      </a:r>
                    </a:p>
                  </a:txBody>
                  <a:tcPr/>
                </a:tc>
                <a:extLst>
                  <a:ext uri="{0D108BD9-81ED-4DB2-BD59-A6C34878D82A}">
                    <a16:rowId xmlns:a16="http://schemas.microsoft.com/office/drawing/2014/main" val="3448610968"/>
                  </a:ext>
                </a:extLst>
              </a:tr>
              <a:tr h="370840">
                <a:tc>
                  <a:txBody>
                    <a:bodyPr/>
                    <a:lstStyle/>
                    <a:p>
                      <a:pPr algn="ctr"/>
                      <a:r>
                        <a:rPr lang="en-RO" dirty="0"/>
                        <a:t>1</a:t>
                      </a:r>
                    </a:p>
                  </a:txBody>
                  <a:tcPr/>
                </a:tc>
                <a:tc>
                  <a:txBody>
                    <a:bodyPr/>
                    <a:lstStyle/>
                    <a:p>
                      <a:r>
                        <a:rPr lang="en-RO" dirty="0"/>
                        <a:t>Networking</a:t>
                      </a:r>
                    </a:p>
                  </a:txBody>
                  <a:tcPr/>
                </a:tc>
                <a:extLst>
                  <a:ext uri="{0D108BD9-81ED-4DB2-BD59-A6C34878D82A}">
                    <a16:rowId xmlns:a16="http://schemas.microsoft.com/office/drawing/2014/main" val="4146192280"/>
                  </a:ext>
                </a:extLst>
              </a:tr>
              <a:tr h="370840">
                <a:tc>
                  <a:txBody>
                    <a:bodyPr/>
                    <a:lstStyle/>
                    <a:p>
                      <a:pPr algn="ctr"/>
                      <a:r>
                        <a:rPr lang="en-RO" dirty="0"/>
                        <a:t>2</a:t>
                      </a:r>
                    </a:p>
                  </a:txBody>
                  <a:tcPr/>
                </a:tc>
                <a:tc>
                  <a:txBody>
                    <a:bodyPr/>
                    <a:lstStyle/>
                    <a:p>
                      <a:r>
                        <a:rPr lang="en-RO" dirty="0"/>
                        <a:t>Linux</a:t>
                      </a:r>
                    </a:p>
                  </a:txBody>
                  <a:tcPr/>
                </a:tc>
                <a:extLst>
                  <a:ext uri="{0D108BD9-81ED-4DB2-BD59-A6C34878D82A}">
                    <a16:rowId xmlns:a16="http://schemas.microsoft.com/office/drawing/2014/main" val="1263452382"/>
                  </a:ext>
                </a:extLst>
              </a:tr>
              <a:tr h="370840">
                <a:tc>
                  <a:txBody>
                    <a:bodyPr/>
                    <a:lstStyle/>
                    <a:p>
                      <a:pPr algn="ctr"/>
                      <a:r>
                        <a:rPr lang="en-RO" dirty="0"/>
                        <a:t>3</a:t>
                      </a:r>
                    </a:p>
                  </a:txBody>
                  <a:tcPr/>
                </a:tc>
                <a:tc>
                  <a:txBody>
                    <a:bodyPr/>
                    <a:lstStyle/>
                    <a:p>
                      <a:r>
                        <a:rPr lang="en-RO" dirty="0"/>
                        <a:t>Programming</a:t>
                      </a:r>
                    </a:p>
                  </a:txBody>
                  <a:tcPr/>
                </a:tc>
                <a:extLst>
                  <a:ext uri="{0D108BD9-81ED-4DB2-BD59-A6C34878D82A}">
                    <a16:rowId xmlns:a16="http://schemas.microsoft.com/office/drawing/2014/main" val="169402702"/>
                  </a:ext>
                </a:extLst>
              </a:tr>
              <a:tr h="370840">
                <a:tc>
                  <a:txBody>
                    <a:bodyPr/>
                    <a:lstStyle/>
                    <a:p>
                      <a:pPr algn="ctr"/>
                      <a:r>
                        <a:rPr lang="en-RO" dirty="0"/>
                        <a:t>4</a:t>
                      </a:r>
                    </a:p>
                  </a:txBody>
                  <a:tcPr/>
                </a:tc>
                <a:tc>
                  <a:txBody>
                    <a:bodyPr/>
                    <a:lstStyle/>
                    <a:p>
                      <a:r>
                        <a:rPr lang="en-RO" dirty="0"/>
                        <a:t>Monitoring</a:t>
                      </a:r>
                    </a:p>
                  </a:txBody>
                  <a:tcPr/>
                </a:tc>
                <a:extLst>
                  <a:ext uri="{0D108BD9-81ED-4DB2-BD59-A6C34878D82A}">
                    <a16:rowId xmlns:a16="http://schemas.microsoft.com/office/drawing/2014/main" val="1924623906"/>
                  </a:ext>
                </a:extLst>
              </a:tr>
              <a:tr h="370840">
                <a:tc>
                  <a:txBody>
                    <a:bodyPr/>
                    <a:lstStyle/>
                    <a:p>
                      <a:pPr algn="ctr"/>
                      <a:r>
                        <a:rPr lang="en-RO" dirty="0"/>
                        <a:t>5</a:t>
                      </a:r>
                    </a:p>
                  </a:txBody>
                  <a:tcPr/>
                </a:tc>
                <a:tc>
                  <a:txBody>
                    <a:bodyPr/>
                    <a:lstStyle/>
                    <a:p>
                      <a:r>
                        <a:rPr lang="en-RO" dirty="0"/>
                        <a:t>Logging</a:t>
                      </a:r>
                    </a:p>
                  </a:txBody>
                  <a:tcPr/>
                </a:tc>
                <a:extLst>
                  <a:ext uri="{0D108BD9-81ED-4DB2-BD59-A6C34878D82A}">
                    <a16:rowId xmlns:a16="http://schemas.microsoft.com/office/drawing/2014/main" val="584374456"/>
                  </a:ext>
                </a:extLst>
              </a:tr>
              <a:tr h="370840">
                <a:tc>
                  <a:txBody>
                    <a:bodyPr/>
                    <a:lstStyle/>
                    <a:p>
                      <a:pPr algn="ctr"/>
                      <a:r>
                        <a:rPr lang="en-RO" dirty="0"/>
                        <a:t>6</a:t>
                      </a:r>
                    </a:p>
                  </a:txBody>
                  <a:tcPr/>
                </a:tc>
                <a:tc>
                  <a:txBody>
                    <a:bodyPr/>
                    <a:lstStyle/>
                    <a:p>
                      <a:r>
                        <a:rPr lang="en-RO" dirty="0"/>
                        <a:t>Cloud</a:t>
                      </a:r>
                    </a:p>
                  </a:txBody>
                  <a:tcPr/>
                </a:tc>
                <a:extLst>
                  <a:ext uri="{0D108BD9-81ED-4DB2-BD59-A6C34878D82A}">
                    <a16:rowId xmlns:a16="http://schemas.microsoft.com/office/drawing/2014/main" val="1402872671"/>
                  </a:ext>
                </a:extLst>
              </a:tr>
              <a:tr h="370840">
                <a:tc>
                  <a:txBody>
                    <a:bodyPr/>
                    <a:lstStyle/>
                    <a:p>
                      <a:pPr algn="ctr"/>
                      <a:r>
                        <a:rPr lang="en-RO" dirty="0"/>
                        <a:t>7</a:t>
                      </a:r>
                    </a:p>
                  </a:txBody>
                  <a:tcPr/>
                </a:tc>
                <a:tc>
                  <a:txBody>
                    <a:bodyPr/>
                    <a:lstStyle/>
                    <a:p>
                      <a:r>
                        <a:rPr lang="en-RO" dirty="0"/>
                        <a:t>Containerization</a:t>
                      </a:r>
                    </a:p>
                  </a:txBody>
                  <a:tcPr/>
                </a:tc>
                <a:extLst>
                  <a:ext uri="{0D108BD9-81ED-4DB2-BD59-A6C34878D82A}">
                    <a16:rowId xmlns:a16="http://schemas.microsoft.com/office/drawing/2014/main" val="1802291004"/>
                  </a:ext>
                </a:extLst>
              </a:tr>
              <a:tr h="370840">
                <a:tc>
                  <a:txBody>
                    <a:bodyPr/>
                    <a:lstStyle/>
                    <a:p>
                      <a:pPr algn="ctr"/>
                      <a:r>
                        <a:rPr lang="en-RO" dirty="0"/>
                        <a:t>8</a:t>
                      </a:r>
                    </a:p>
                  </a:txBody>
                  <a:tcPr/>
                </a:tc>
                <a:tc>
                  <a:txBody>
                    <a:bodyPr/>
                    <a:lstStyle/>
                    <a:p>
                      <a:r>
                        <a:rPr lang="en-RO" dirty="0"/>
                        <a:t>CICD</a:t>
                      </a:r>
                    </a:p>
                  </a:txBody>
                  <a:tcPr/>
                </a:tc>
                <a:extLst>
                  <a:ext uri="{0D108BD9-81ED-4DB2-BD59-A6C34878D82A}">
                    <a16:rowId xmlns:a16="http://schemas.microsoft.com/office/drawing/2014/main" val="133434729"/>
                  </a:ext>
                </a:extLst>
              </a:tr>
              <a:tr h="370840">
                <a:tc>
                  <a:txBody>
                    <a:bodyPr/>
                    <a:lstStyle/>
                    <a:p>
                      <a:pPr algn="ctr"/>
                      <a:r>
                        <a:rPr lang="en-RO" dirty="0"/>
                        <a:t>9</a:t>
                      </a:r>
                    </a:p>
                  </a:txBody>
                  <a:tcPr/>
                </a:tc>
                <a:tc>
                  <a:txBody>
                    <a:bodyPr/>
                    <a:lstStyle/>
                    <a:p>
                      <a:r>
                        <a:rPr lang="en-RO" dirty="0"/>
                        <a:t>IaC/Configuration Management</a:t>
                      </a:r>
                    </a:p>
                  </a:txBody>
                  <a:tcPr/>
                </a:tc>
                <a:extLst>
                  <a:ext uri="{0D108BD9-81ED-4DB2-BD59-A6C34878D82A}">
                    <a16:rowId xmlns:a16="http://schemas.microsoft.com/office/drawing/2014/main" val="2402185446"/>
                  </a:ext>
                </a:extLst>
              </a:tr>
              <a:tr h="370840">
                <a:tc>
                  <a:txBody>
                    <a:bodyPr/>
                    <a:lstStyle/>
                    <a:p>
                      <a:pPr algn="ctr"/>
                      <a:r>
                        <a:rPr lang="en-RO" dirty="0"/>
                        <a:t>10</a:t>
                      </a:r>
                    </a:p>
                  </a:txBody>
                  <a:tcPr/>
                </a:tc>
                <a:tc>
                  <a:txBody>
                    <a:bodyPr/>
                    <a:lstStyle/>
                    <a:p>
                      <a:r>
                        <a:rPr lang="en-RO" dirty="0"/>
                        <a:t>Git*</a:t>
                      </a:r>
                    </a:p>
                  </a:txBody>
                  <a:tcPr/>
                </a:tc>
                <a:extLst>
                  <a:ext uri="{0D108BD9-81ED-4DB2-BD59-A6C34878D82A}">
                    <a16:rowId xmlns:a16="http://schemas.microsoft.com/office/drawing/2014/main" val="432583785"/>
                  </a:ext>
                </a:extLst>
              </a:tr>
            </a:tbl>
          </a:graphicData>
        </a:graphic>
      </p:graphicFrame>
    </p:spTree>
    <p:extLst>
      <p:ext uri="{BB962C8B-B14F-4D97-AF65-F5344CB8AC3E}">
        <p14:creationId xmlns:p14="http://schemas.microsoft.com/office/powerpoint/2010/main" val="38694863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71DD2DC-946C-E547-BF12-14189AE04111}"/>
              </a:ext>
            </a:extLst>
          </p:cNvPr>
          <p:cNvSpPr>
            <a:spLocks noGrp="1"/>
          </p:cNvSpPr>
          <p:nvPr>
            <p:ph type="title"/>
          </p:nvPr>
        </p:nvSpPr>
        <p:spPr>
          <a:xfrm>
            <a:off x="7862830" y="528277"/>
            <a:ext cx="9767782" cy="483850"/>
          </a:xfrm>
        </p:spPr>
        <p:txBody>
          <a:bodyPr/>
          <a:lstStyle/>
          <a:p>
            <a:r>
              <a:rPr lang="en-US" sz="3000" dirty="0"/>
              <a:t>What are containers?</a:t>
            </a:r>
            <a:endParaRPr lang="en-PT" sz="3000"/>
          </a:p>
        </p:txBody>
      </p:sp>
      <p:pic>
        <p:nvPicPr>
          <p:cNvPr id="5" name="Picture 4">
            <a:extLst>
              <a:ext uri="{FF2B5EF4-FFF2-40B4-BE49-F238E27FC236}">
                <a16:creationId xmlns:a16="http://schemas.microsoft.com/office/drawing/2014/main" id="{F3B939A5-D025-B32B-16F0-F2ECC510F3E7}"/>
              </a:ext>
            </a:extLst>
          </p:cNvPr>
          <p:cNvPicPr>
            <a:picLocks noChangeAspect="1"/>
          </p:cNvPicPr>
          <p:nvPr/>
        </p:nvPicPr>
        <p:blipFill>
          <a:blip r:embed="rId2"/>
          <a:stretch>
            <a:fillRect/>
          </a:stretch>
        </p:blipFill>
        <p:spPr>
          <a:xfrm>
            <a:off x="1058496" y="1847014"/>
            <a:ext cx="4025900" cy="4711700"/>
          </a:xfrm>
          <a:prstGeom prst="rect">
            <a:avLst/>
          </a:prstGeom>
        </p:spPr>
      </p:pic>
      <p:pic>
        <p:nvPicPr>
          <p:cNvPr id="6" name="Picture 5">
            <a:extLst>
              <a:ext uri="{FF2B5EF4-FFF2-40B4-BE49-F238E27FC236}">
                <a16:creationId xmlns:a16="http://schemas.microsoft.com/office/drawing/2014/main" id="{D70CE498-A5CB-ACC5-5BFE-3DD5374032D2}"/>
              </a:ext>
            </a:extLst>
          </p:cNvPr>
          <p:cNvPicPr>
            <a:picLocks noChangeAspect="1"/>
          </p:cNvPicPr>
          <p:nvPr/>
        </p:nvPicPr>
        <p:blipFill>
          <a:blip r:embed="rId3"/>
          <a:stretch>
            <a:fillRect/>
          </a:stretch>
        </p:blipFill>
        <p:spPr>
          <a:xfrm>
            <a:off x="6726447" y="2888414"/>
            <a:ext cx="4051300" cy="3670300"/>
          </a:xfrm>
          <a:prstGeom prst="rect">
            <a:avLst/>
          </a:prstGeom>
        </p:spPr>
      </p:pic>
    </p:spTree>
    <p:extLst>
      <p:ext uri="{BB962C8B-B14F-4D97-AF65-F5344CB8AC3E}">
        <p14:creationId xmlns:p14="http://schemas.microsoft.com/office/powerpoint/2010/main" val="25048510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31E424-AE71-484F-942C-F1AEE08423A1}"/>
              </a:ext>
            </a:extLst>
          </p:cNvPr>
          <p:cNvSpPr>
            <a:spLocks noGrp="1"/>
          </p:cNvSpPr>
          <p:nvPr>
            <p:ph type="title"/>
          </p:nvPr>
        </p:nvSpPr>
        <p:spPr>
          <a:xfrm>
            <a:off x="6766663" y="210997"/>
            <a:ext cx="9767782" cy="483850"/>
          </a:xfrm>
        </p:spPr>
        <p:txBody>
          <a:bodyPr/>
          <a:lstStyle/>
          <a:p>
            <a:r>
              <a:rPr lang="en-US" sz="3000" dirty="0"/>
              <a:t>What are Clouds made of?</a:t>
            </a:r>
            <a:endParaRPr lang="en-PT" sz="3000"/>
          </a:p>
        </p:txBody>
      </p:sp>
      <p:sp>
        <p:nvSpPr>
          <p:cNvPr id="4" name="Text Placeholder 3">
            <a:extLst>
              <a:ext uri="{FF2B5EF4-FFF2-40B4-BE49-F238E27FC236}">
                <a16:creationId xmlns:a16="http://schemas.microsoft.com/office/drawing/2014/main" id="{B9252BAE-DA21-8E4B-B84F-335AD130BFF5}"/>
              </a:ext>
            </a:extLst>
          </p:cNvPr>
          <p:cNvSpPr>
            <a:spLocks noGrp="1"/>
          </p:cNvSpPr>
          <p:nvPr>
            <p:ph type="body" sz="quarter" idx="12"/>
          </p:nvPr>
        </p:nvSpPr>
        <p:spPr>
          <a:xfrm>
            <a:off x="6409762" y="1379184"/>
            <a:ext cx="9767782" cy="1242698"/>
          </a:xfrm>
        </p:spPr>
        <p:txBody>
          <a:bodyPr/>
          <a:lstStyle/>
          <a:p>
            <a:r>
              <a:rPr lang="en-US" sz="1800" dirty="0">
                <a:solidFill>
                  <a:schemeClr val="tx2">
                    <a:lumMod val="50000"/>
                    <a:lumOff val="50000"/>
                  </a:schemeClr>
                </a:solidFill>
                <a:latin typeface="+mn-lt"/>
              </a:rPr>
              <a:t>Fun fact</a:t>
            </a:r>
            <a:r>
              <a:rPr lang="en-US" sz="1800" dirty="0">
                <a:latin typeface="+mn-lt"/>
              </a:rPr>
              <a:t>: </a:t>
            </a:r>
          </a:p>
          <a:p>
            <a:r>
              <a:rPr lang="en-US" sz="1800" dirty="0">
                <a:latin typeface="+mn-lt"/>
              </a:rPr>
              <a:t>- Debian distros are named after Toy Story characters.</a:t>
            </a:r>
          </a:p>
          <a:p>
            <a:endParaRPr lang="en-US" sz="1800" dirty="0">
              <a:latin typeface="+mn-lt"/>
            </a:endParaRPr>
          </a:p>
        </p:txBody>
      </p:sp>
      <p:pic>
        <p:nvPicPr>
          <p:cNvPr id="3074" name="Picture 2" descr="Cloud Talk - Imgflip">
            <a:extLst>
              <a:ext uri="{FF2B5EF4-FFF2-40B4-BE49-F238E27FC236}">
                <a16:creationId xmlns:a16="http://schemas.microsoft.com/office/drawing/2014/main" id="{4C4C8E78-A557-3E7B-9E4F-D5AE6E3DD3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0385" y="1379184"/>
            <a:ext cx="6026457" cy="409963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874E1EF3-17BA-076B-634E-3A547E6A209A}"/>
              </a:ext>
            </a:extLst>
          </p:cNvPr>
          <p:cNvPicPr>
            <a:picLocks noChangeAspect="1"/>
          </p:cNvPicPr>
          <p:nvPr/>
        </p:nvPicPr>
        <p:blipFill>
          <a:blip r:embed="rId3"/>
          <a:stretch>
            <a:fillRect/>
          </a:stretch>
        </p:blipFill>
        <p:spPr>
          <a:xfrm>
            <a:off x="6911577" y="2552934"/>
            <a:ext cx="3759338" cy="3429000"/>
          </a:xfrm>
          <a:prstGeom prst="rect">
            <a:avLst/>
          </a:prstGeom>
        </p:spPr>
      </p:pic>
      <p:sp>
        <p:nvSpPr>
          <p:cNvPr id="7" name="TextBox 6">
            <a:extLst>
              <a:ext uri="{FF2B5EF4-FFF2-40B4-BE49-F238E27FC236}">
                <a16:creationId xmlns:a16="http://schemas.microsoft.com/office/drawing/2014/main" id="{1CA70A0E-1CC0-BCD4-2923-7A29FB0D5361}"/>
              </a:ext>
            </a:extLst>
          </p:cNvPr>
          <p:cNvSpPr txBox="1"/>
          <p:nvPr/>
        </p:nvSpPr>
        <p:spPr>
          <a:xfrm>
            <a:off x="1192696" y="5658769"/>
            <a:ext cx="3582134" cy="646331"/>
          </a:xfrm>
          <a:prstGeom prst="rect">
            <a:avLst/>
          </a:prstGeom>
          <a:noFill/>
        </p:spPr>
        <p:txBody>
          <a:bodyPr wrap="none" rtlCol="0">
            <a:spAutoFit/>
          </a:bodyPr>
          <a:lstStyle/>
          <a:p>
            <a:r>
              <a:rPr lang="en-US" sz="1800" dirty="0">
                <a:solidFill>
                  <a:schemeClr val="bg1"/>
                </a:solidFill>
                <a:latin typeface="+mn-lt"/>
              </a:rPr>
              <a:t>Short answer: Managed services</a:t>
            </a:r>
            <a:endParaRPr lang="en-PT" sz="1800">
              <a:solidFill>
                <a:schemeClr val="bg1"/>
              </a:solidFill>
              <a:latin typeface="+mn-lt"/>
            </a:endParaRPr>
          </a:p>
          <a:p>
            <a:endParaRPr lang="en-RO" dirty="0">
              <a:solidFill>
                <a:schemeClr val="bg1"/>
              </a:solidFill>
            </a:endParaRPr>
          </a:p>
        </p:txBody>
      </p:sp>
    </p:spTree>
    <p:extLst>
      <p:ext uri="{BB962C8B-B14F-4D97-AF65-F5344CB8AC3E}">
        <p14:creationId xmlns:p14="http://schemas.microsoft.com/office/powerpoint/2010/main" val="1479290943"/>
      </p:ext>
    </p:extLst>
  </p:cSld>
  <p:clrMapOvr>
    <a:masterClrMapping/>
  </p:clrMapOvr>
</p:sld>
</file>

<file path=ppt/theme/theme1.xml><?xml version="1.0" encoding="utf-8"?>
<a:theme xmlns:a="http://schemas.openxmlformats.org/drawingml/2006/main" name="Office">
  <a:themeElements>
    <a:clrScheme name="Nagarro Brand Colors">
      <a:dk1>
        <a:srgbClr val="060320"/>
      </a:dk1>
      <a:lt1>
        <a:srgbClr val="FFFFFF"/>
      </a:lt1>
      <a:dk2>
        <a:srgbClr val="09294D"/>
      </a:dk2>
      <a:lt2>
        <a:srgbClr val="8593A6"/>
      </a:lt2>
      <a:accent1>
        <a:srgbClr val="00DAA9"/>
      </a:accent1>
      <a:accent2>
        <a:srgbClr val="330090"/>
      </a:accent2>
      <a:accent3>
        <a:srgbClr val="C4C8D2"/>
      </a:accent3>
      <a:accent4>
        <a:srgbClr val="09294D"/>
      </a:accent4>
      <a:accent5>
        <a:srgbClr val="FBD871"/>
      </a:accent5>
      <a:accent6>
        <a:srgbClr val="F8485E"/>
      </a:accent6>
      <a:hlink>
        <a:srgbClr val="3AAB94"/>
      </a:hlink>
      <a:folHlink>
        <a:srgbClr val="3AAB94"/>
      </a:folHlink>
    </a:clrScheme>
    <a:fontScheme name="HL EquipExtMed, Text Equip light">
      <a:majorFont>
        <a:latin typeface="Equip Extended Medium"/>
        <a:ea typeface=""/>
        <a:cs typeface=""/>
      </a:majorFont>
      <a:minorFont>
        <a:latin typeface="Equip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Nagarro ppt template_embedded fonts_v3 FINAL" id="{AA3FDFAD-A592-ED49-BB32-4D66864E00DF}" vid="{C2F359F4-F1AD-6E49-87A0-2AB2E01E72C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01FE861CE26E64683C8A98AA5FFE606" ma:contentTypeVersion="10" ma:contentTypeDescription="Create a new document." ma:contentTypeScope="" ma:versionID="e99580803141bf7b6d9282ffc5e741e0">
  <xsd:schema xmlns:xsd="http://www.w3.org/2001/XMLSchema" xmlns:xs="http://www.w3.org/2001/XMLSchema" xmlns:p="http://schemas.microsoft.com/office/2006/metadata/properties" xmlns:ns2="5b340668-ff9d-41b6-8379-d9d4a4aecf71" xmlns:ns3="af7bd812-1c57-471f-b945-048d3bda8e45" targetNamespace="http://schemas.microsoft.com/office/2006/metadata/properties" ma:root="true" ma:fieldsID="be53369ca95f760237b1478f2b7156fe" ns2:_="" ns3:_="">
    <xsd:import namespace="5b340668-ff9d-41b6-8379-d9d4a4aecf71"/>
    <xsd:import namespace="af7bd812-1c57-471f-b945-048d3bda8e45"/>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b340668-ff9d-41b6-8379-d9d4a4aecf7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af7bd812-1c57-471f-b945-048d3bda8e45"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7495CFF-C2E2-463C-A629-D1945A4107AA}">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462B4790-0194-44B8-901C-F4E7B410BEF3}">
  <ds:schemaRefs>
    <ds:schemaRef ds:uri="http://schemas.microsoft.com/sharepoint/v3/contenttype/forms"/>
  </ds:schemaRefs>
</ds:datastoreItem>
</file>

<file path=customXml/itemProps3.xml><?xml version="1.0" encoding="utf-8"?>
<ds:datastoreItem xmlns:ds="http://schemas.openxmlformats.org/officeDocument/2006/customXml" ds:itemID="{C3EE046E-C06A-4B82-B74E-28C8790444E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b340668-ff9d-41b6-8379-d9d4a4aecf71"/>
    <ds:schemaRef ds:uri="af7bd812-1c57-471f-b945-048d3bda8e4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Office</Template>
  <TotalTime>23215</TotalTime>
  <Words>872</Words>
  <Application>Microsoft Macintosh PowerPoint</Application>
  <PresentationFormat>Widescreen</PresentationFormat>
  <Paragraphs>191</Paragraphs>
  <Slides>19</Slides>
  <Notes>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19</vt:i4>
      </vt:variant>
    </vt:vector>
  </HeadingPairs>
  <TitlesOfParts>
    <vt:vector size="31" baseType="lpstr">
      <vt:lpstr>Wingdings</vt:lpstr>
      <vt:lpstr>Calibri</vt:lpstr>
      <vt:lpstr>Equip Extended Medium</vt:lpstr>
      <vt:lpstr>Equip Medium</vt:lpstr>
      <vt:lpstr>Equip Extended</vt:lpstr>
      <vt:lpstr>Equip Light</vt:lpstr>
      <vt:lpstr>Arial</vt:lpstr>
      <vt:lpstr>Equip Extended Light</vt:lpstr>
      <vt:lpstr>Equip Extended ExtraBold</vt:lpstr>
      <vt:lpstr>Equip</vt:lpstr>
      <vt:lpstr>Equip Extended Thin</vt:lpstr>
      <vt:lpstr>Office</vt:lpstr>
      <vt:lpstr>DevOps Intro  How to become a power user</vt:lpstr>
      <vt:lpstr>WhoAmI</vt:lpstr>
      <vt:lpstr>Agenda</vt:lpstr>
      <vt:lpstr>- *DevOps Community   - Provides support on your learning path/career path  - Plenty of projects to choose from with latest and greatest tech  - All kinds of events (TB, Wine tasting, Community events, Parties, Back to school, etc.)  - Attending conferences  - Flexibility (WFH, WFA)  - “The StartUp experience without the drawbacks”  </vt:lpstr>
      <vt:lpstr>Remote Learning &amp; Internship</vt:lpstr>
      <vt:lpstr>What is DevOps?</vt:lpstr>
      <vt:lpstr>DevOps RoadMap</vt:lpstr>
      <vt:lpstr>What are containers?</vt:lpstr>
      <vt:lpstr>What are Clouds made of?</vt:lpstr>
      <vt:lpstr>Security</vt:lpstr>
      <vt:lpstr>What is CICD?</vt:lpstr>
      <vt:lpstr>Learning hacks</vt:lpstr>
      <vt:lpstr>PowerPoint Presentation</vt:lpstr>
      <vt:lpstr>Productivity</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DevOps</dc:title>
  <dc:creator>Marius Ghebuta</dc:creator>
  <cp:lastModifiedBy>Marius Ghebuta</cp:lastModifiedBy>
  <cp:revision>80</cp:revision>
  <dcterms:created xsi:type="dcterms:W3CDTF">2022-09-27T13:45:45Z</dcterms:created>
  <dcterms:modified xsi:type="dcterms:W3CDTF">2023-10-24T16:29:00Z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0x010100E01FE861CE26E64683C8A98AA5FFE606</vt:lpwstr>
  </property>
</Properties>
</file>